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13"/>
  </p:notesMasterIdLst>
  <p:sldIdLst>
    <p:sldId id="256" r:id="rId3"/>
    <p:sldId id="257" r:id="rId4"/>
    <p:sldId id="258" r:id="rId5"/>
    <p:sldId id="262" r:id="rId6"/>
    <p:sldId id="263" r:id="rId7"/>
    <p:sldId id="259" r:id="rId8"/>
    <p:sldId id="264" r:id="rId9"/>
    <p:sldId id="265" r:id="rId10"/>
    <p:sldId id="266" r:id="rId11"/>
    <p:sldId id="261" r:id="rId1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936" y="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8FE6EA-F679-49C0-9810-995295E32FD7}" type="doc">
      <dgm:prSet loTypeId="urn:microsoft.com/office/officeart/2009/3/layout/HorizontalOrganizationChart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79C98D3F-9308-4078-9DA9-38411C73A8DA}">
      <dgm:prSet phldrT="[文本]"/>
      <dgm:spPr>
        <a:gradFill rotWithShape="0">
          <a:gsLst>
            <a:gs pos="0">
              <a:srgbClr val="00B050"/>
            </a:gs>
            <a:gs pos="82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zh-CN" altLang="en-US" dirty="0" smtClean="0">
              <a:latin typeface="迷你简毡笔黑" pitchFamily="65" charset="-122"/>
              <a:ea typeface="迷你简毡笔黑" pitchFamily="65" charset="-122"/>
            </a:rPr>
            <a:t>专业的选择？</a:t>
          </a:r>
          <a:endParaRPr lang="zh-CN" altLang="en-US" dirty="0">
            <a:latin typeface="迷你简毡笔黑" pitchFamily="65" charset="-122"/>
            <a:ea typeface="迷你简毡笔黑" pitchFamily="65" charset="-122"/>
          </a:endParaRPr>
        </a:p>
      </dgm:t>
    </dgm:pt>
    <dgm:pt modelId="{7383B001-A2A5-4923-A25E-186109CD97EA}" type="parTrans" cxnId="{01A16695-258C-445B-9ECA-4776FCAD5383}">
      <dgm:prSet/>
      <dgm:spPr/>
      <dgm:t>
        <a:bodyPr/>
        <a:lstStyle/>
        <a:p>
          <a:endParaRPr lang="zh-CN" altLang="en-US"/>
        </a:p>
      </dgm:t>
    </dgm:pt>
    <dgm:pt modelId="{9DA7426B-1B23-4160-A2B8-17DE3558A93F}" type="sibTrans" cxnId="{01A16695-258C-445B-9ECA-4776FCAD5383}">
      <dgm:prSet/>
      <dgm:spPr/>
      <dgm:t>
        <a:bodyPr/>
        <a:lstStyle/>
        <a:p>
          <a:endParaRPr lang="zh-CN" altLang="en-US"/>
        </a:p>
      </dgm:t>
    </dgm:pt>
    <dgm:pt modelId="{13D558AB-3F55-40F7-AE5E-34FB468D525A}">
      <dgm:prSet phldrT="[文本]"/>
      <dgm:spPr/>
      <dgm:t>
        <a:bodyPr/>
        <a:lstStyle/>
        <a:p>
          <a:r>
            <a:rPr lang="zh-CN" altLang="en-US" dirty="0" smtClean="0">
              <a:latin typeface="迷你简太极" pitchFamily="2" charset="-122"/>
              <a:ea typeface="迷你简太极" pitchFamily="2" charset="-122"/>
            </a:rPr>
            <a:t>工科</a:t>
          </a:r>
          <a:endParaRPr lang="zh-CN" altLang="en-US" dirty="0">
            <a:latin typeface="迷你简太极" pitchFamily="2" charset="-122"/>
            <a:ea typeface="迷你简太极" pitchFamily="2" charset="-122"/>
          </a:endParaRPr>
        </a:p>
      </dgm:t>
    </dgm:pt>
    <dgm:pt modelId="{62CA5CE2-3B89-4A0B-BE4C-B253184ED66D}" type="parTrans" cxnId="{AA5E900D-6BB0-4834-A6D8-9D86569A38B1}">
      <dgm:prSet/>
      <dgm:spPr/>
      <dgm:t>
        <a:bodyPr/>
        <a:lstStyle/>
        <a:p>
          <a:endParaRPr lang="zh-CN" altLang="en-US"/>
        </a:p>
      </dgm:t>
    </dgm:pt>
    <dgm:pt modelId="{73821A4E-A075-43EE-AC7B-133D75F33FBB}" type="sibTrans" cxnId="{AA5E900D-6BB0-4834-A6D8-9D86569A38B1}">
      <dgm:prSet/>
      <dgm:spPr/>
      <dgm:t>
        <a:bodyPr/>
        <a:lstStyle/>
        <a:p>
          <a:endParaRPr lang="zh-CN" altLang="en-US"/>
        </a:p>
      </dgm:t>
    </dgm:pt>
    <dgm:pt modelId="{DFB67DBD-A03E-4CAB-9F82-8D1E759FE0F2}">
      <dgm:prSet phldrT="[文本]"/>
      <dgm:spPr/>
      <dgm:t>
        <a:bodyPr/>
        <a:lstStyle/>
        <a:p>
          <a:r>
            <a:rPr lang="zh-CN" altLang="en-US" dirty="0" smtClean="0">
              <a:solidFill>
                <a:srgbClr val="FFFF00"/>
              </a:solidFill>
              <a:latin typeface="迷你简太极" pitchFamily="2" charset="-122"/>
              <a:ea typeface="迷你简太极" pitchFamily="2" charset="-122"/>
            </a:rPr>
            <a:t>商科</a:t>
          </a:r>
          <a:endParaRPr lang="zh-CN" altLang="en-US" dirty="0">
            <a:solidFill>
              <a:srgbClr val="FFFF00"/>
            </a:solidFill>
            <a:latin typeface="迷你简太极" pitchFamily="2" charset="-122"/>
            <a:ea typeface="迷你简太极" pitchFamily="2" charset="-122"/>
          </a:endParaRPr>
        </a:p>
      </dgm:t>
    </dgm:pt>
    <dgm:pt modelId="{71B38ACB-5513-4B74-AB29-E05F012C748F}" type="parTrans" cxnId="{E6AE6BD4-3B68-49F2-9624-43DA3F2713E5}">
      <dgm:prSet/>
      <dgm:spPr/>
      <dgm:t>
        <a:bodyPr/>
        <a:lstStyle/>
        <a:p>
          <a:endParaRPr lang="zh-CN" altLang="en-US" b="1"/>
        </a:p>
      </dgm:t>
    </dgm:pt>
    <dgm:pt modelId="{8ACD3C55-6C34-4F42-ADDA-07929581C091}" type="sibTrans" cxnId="{E6AE6BD4-3B68-49F2-9624-43DA3F2713E5}">
      <dgm:prSet/>
      <dgm:spPr/>
      <dgm:t>
        <a:bodyPr/>
        <a:lstStyle/>
        <a:p>
          <a:endParaRPr lang="zh-CN" altLang="en-US"/>
        </a:p>
      </dgm:t>
    </dgm:pt>
    <dgm:pt modelId="{B03D69C1-AAB1-4F7E-9297-9C1EFD638B2A}">
      <dgm:prSet phldrT="[文本]"/>
      <dgm:spPr/>
      <dgm:t>
        <a:bodyPr/>
        <a:lstStyle/>
        <a:p>
          <a:r>
            <a:rPr lang="zh-CN" altLang="en-US" dirty="0" smtClean="0">
              <a:latin typeface="迷你简太极" pitchFamily="2" charset="-122"/>
              <a:ea typeface="迷你简太极" pitchFamily="2" charset="-122"/>
            </a:rPr>
            <a:t>专科</a:t>
          </a:r>
          <a:endParaRPr lang="zh-CN" altLang="en-US" dirty="0">
            <a:latin typeface="迷你简太极" pitchFamily="2" charset="-122"/>
            <a:ea typeface="迷你简太极" pitchFamily="2" charset="-122"/>
          </a:endParaRPr>
        </a:p>
      </dgm:t>
    </dgm:pt>
    <dgm:pt modelId="{BA034754-19C8-49CD-A2E3-5A752E2B3C90}" type="parTrans" cxnId="{95DB0F6D-7917-4D76-A9CE-4A15D7FE821F}">
      <dgm:prSet/>
      <dgm:spPr/>
      <dgm:t>
        <a:bodyPr/>
        <a:lstStyle/>
        <a:p>
          <a:endParaRPr lang="zh-CN" altLang="en-US"/>
        </a:p>
      </dgm:t>
    </dgm:pt>
    <dgm:pt modelId="{214D995D-6BE1-4E42-81E5-CA1F6A3BA12A}" type="sibTrans" cxnId="{95DB0F6D-7917-4D76-A9CE-4A15D7FE821F}">
      <dgm:prSet/>
      <dgm:spPr/>
      <dgm:t>
        <a:bodyPr/>
        <a:lstStyle/>
        <a:p>
          <a:endParaRPr lang="zh-CN" altLang="en-US"/>
        </a:p>
      </dgm:t>
    </dgm:pt>
    <dgm:pt modelId="{5F1AFA4E-10EA-4141-AF31-7420DA72447E}">
      <dgm:prSet phldrT="[文本]"/>
      <dgm:spPr/>
      <dgm:t>
        <a:bodyPr/>
        <a:lstStyle/>
        <a:p>
          <a:r>
            <a:rPr lang="zh-CN" altLang="en-US" dirty="0" smtClean="0">
              <a:latin typeface="迷你简太极" pitchFamily="2" charset="-122"/>
              <a:ea typeface="迷你简太极" pitchFamily="2" charset="-122"/>
            </a:rPr>
            <a:t>文科</a:t>
          </a:r>
          <a:endParaRPr lang="zh-CN" altLang="en-US" dirty="0">
            <a:latin typeface="迷你简太极" pitchFamily="2" charset="-122"/>
            <a:ea typeface="迷你简太极" pitchFamily="2" charset="-122"/>
          </a:endParaRPr>
        </a:p>
      </dgm:t>
    </dgm:pt>
    <dgm:pt modelId="{C3E2F738-6FE8-44B1-93DA-AF393288047F}" type="parTrans" cxnId="{0A1814E8-DAAB-48DB-9E0A-E0DE52F82453}">
      <dgm:prSet/>
      <dgm:spPr/>
      <dgm:t>
        <a:bodyPr/>
        <a:lstStyle/>
        <a:p>
          <a:endParaRPr lang="zh-CN" altLang="en-US"/>
        </a:p>
      </dgm:t>
    </dgm:pt>
    <dgm:pt modelId="{75A4AC91-3E3B-45E3-A463-784D637FE6B7}" type="sibTrans" cxnId="{0A1814E8-DAAB-48DB-9E0A-E0DE52F82453}">
      <dgm:prSet/>
      <dgm:spPr/>
      <dgm:t>
        <a:bodyPr/>
        <a:lstStyle/>
        <a:p>
          <a:endParaRPr lang="zh-CN" altLang="en-US"/>
        </a:p>
      </dgm:t>
    </dgm:pt>
    <dgm:pt modelId="{DABFC2CD-FA00-4D12-8EE8-6D285882D343}">
      <dgm:prSet phldrT="[文本]"/>
      <dgm:spPr/>
      <dgm:t>
        <a:bodyPr/>
        <a:lstStyle/>
        <a:p>
          <a:r>
            <a:rPr lang="zh-CN" altLang="en-US" dirty="0" smtClean="0">
              <a:latin typeface="迷你简太极" pitchFamily="2" charset="-122"/>
              <a:ea typeface="迷你简太极" pitchFamily="2" charset="-122"/>
            </a:rPr>
            <a:t>理科</a:t>
          </a:r>
          <a:endParaRPr lang="zh-CN" altLang="en-US" dirty="0">
            <a:latin typeface="迷你简太极" pitchFamily="2" charset="-122"/>
            <a:ea typeface="迷你简太极" pitchFamily="2" charset="-122"/>
          </a:endParaRPr>
        </a:p>
      </dgm:t>
    </dgm:pt>
    <dgm:pt modelId="{9D29983E-A8AA-4356-8066-24157BEFED59}" type="parTrans" cxnId="{3BC888A9-6423-491F-8115-9501D66272B2}">
      <dgm:prSet/>
      <dgm:spPr/>
      <dgm:t>
        <a:bodyPr/>
        <a:lstStyle/>
        <a:p>
          <a:endParaRPr lang="zh-CN" altLang="en-US"/>
        </a:p>
      </dgm:t>
    </dgm:pt>
    <dgm:pt modelId="{DA437865-5DB6-4AA6-9F22-E2295C73B32C}" type="sibTrans" cxnId="{3BC888A9-6423-491F-8115-9501D66272B2}">
      <dgm:prSet/>
      <dgm:spPr/>
      <dgm:t>
        <a:bodyPr/>
        <a:lstStyle/>
        <a:p>
          <a:endParaRPr lang="zh-CN" altLang="en-US"/>
        </a:p>
      </dgm:t>
    </dgm:pt>
    <dgm:pt modelId="{9CC76B1E-BE39-4707-8AAC-03882BD4B0A1}">
      <dgm:prSet phldrT="[文本]"/>
      <dgm:spPr/>
      <dgm:t>
        <a:bodyPr/>
        <a:lstStyle/>
        <a:p>
          <a:r>
            <a:rPr lang="zh-CN" altLang="en-US" dirty="0" smtClean="0">
              <a:latin typeface="迷你简太极" pitchFamily="2" charset="-122"/>
              <a:ea typeface="迷你简太极" pitchFamily="2" charset="-122"/>
            </a:rPr>
            <a:t>会计</a:t>
          </a:r>
          <a:endParaRPr lang="zh-CN" altLang="en-US" dirty="0">
            <a:latin typeface="迷你简太极" pitchFamily="2" charset="-122"/>
            <a:ea typeface="迷你简太极" pitchFamily="2" charset="-122"/>
          </a:endParaRPr>
        </a:p>
      </dgm:t>
    </dgm:pt>
    <dgm:pt modelId="{33CDD2B9-349A-43E8-84B8-861C5876CDD8}" type="parTrans" cxnId="{D1D65280-1F0C-4332-A54F-9C272A81C7A9}">
      <dgm:prSet/>
      <dgm:spPr/>
      <dgm:t>
        <a:bodyPr/>
        <a:lstStyle/>
        <a:p>
          <a:endParaRPr lang="zh-CN" altLang="en-US"/>
        </a:p>
      </dgm:t>
    </dgm:pt>
    <dgm:pt modelId="{8549B19E-9C71-4737-9DE7-38714E426C52}" type="sibTrans" cxnId="{D1D65280-1F0C-4332-A54F-9C272A81C7A9}">
      <dgm:prSet/>
      <dgm:spPr/>
      <dgm:t>
        <a:bodyPr/>
        <a:lstStyle/>
        <a:p>
          <a:endParaRPr lang="zh-CN" altLang="en-US"/>
        </a:p>
      </dgm:t>
    </dgm:pt>
    <dgm:pt modelId="{D34C65F4-0460-41C7-B4D1-B9AAEFA8517F}">
      <dgm:prSet phldrT="[文本]"/>
      <dgm:spPr/>
      <dgm:t>
        <a:bodyPr/>
        <a:lstStyle/>
        <a:p>
          <a:r>
            <a:rPr lang="zh-CN" altLang="en-US" dirty="0" smtClean="0">
              <a:latin typeface="迷你简太极" pitchFamily="2" charset="-122"/>
              <a:ea typeface="迷你简太极" pitchFamily="2" charset="-122"/>
            </a:rPr>
            <a:t>金融</a:t>
          </a:r>
          <a:endParaRPr lang="zh-CN" altLang="en-US" dirty="0">
            <a:latin typeface="迷你简太极" pitchFamily="2" charset="-122"/>
            <a:ea typeface="迷你简太极" pitchFamily="2" charset="-122"/>
          </a:endParaRPr>
        </a:p>
      </dgm:t>
    </dgm:pt>
    <dgm:pt modelId="{978E1D98-7D31-42B6-A0DD-64C557C6965D}" type="parTrans" cxnId="{A03B1F3E-3EE8-44BA-8C6A-AA139583C4D0}">
      <dgm:prSet/>
      <dgm:spPr/>
      <dgm:t>
        <a:bodyPr/>
        <a:lstStyle/>
        <a:p>
          <a:endParaRPr lang="zh-CN" altLang="en-US"/>
        </a:p>
      </dgm:t>
    </dgm:pt>
    <dgm:pt modelId="{FB4AF114-1B35-44DF-A74A-0E3506BFBFB8}" type="sibTrans" cxnId="{A03B1F3E-3EE8-44BA-8C6A-AA139583C4D0}">
      <dgm:prSet/>
      <dgm:spPr/>
      <dgm:t>
        <a:bodyPr/>
        <a:lstStyle/>
        <a:p>
          <a:endParaRPr lang="zh-CN" altLang="en-US"/>
        </a:p>
      </dgm:t>
    </dgm:pt>
    <dgm:pt modelId="{7B1146A1-4003-47F0-80A5-4A6E83EAFF37}">
      <dgm:prSet phldrT="[文本]"/>
      <dgm:spPr/>
      <dgm:t>
        <a:bodyPr/>
        <a:lstStyle/>
        <a:p>
          <a:r>
            <a:rPr lang="zh-CN" altLang="en-US" dirty="0" smtClean="0">
              <a:latin typeface="迷你简太极" pitchFamily="2" charset="-122"/>
              <a:ea typeface="迷你简太极" pitchFamily="2" charset="-122"/>
            </a:rPr>
            <a:t>经济</a:t>
          </a:r>
          <a:endParaRPr lang="zh-CN" altLang="en-US" dirty="0">
            <a:latin typeface="迷你简太极" pitchFamily="2" charset="-122"/>
            <a:ea typeface="迷你简太极" pitchFamily="2" charset="-122"/>
          </a:endParaRPr>
        </a:p>
      </dgm:t>
    </dgm:pt>
    <dgm:pt modelId="{7B487379-7241-4390-B87D-A5EF4DDCE236}" type="parTrans" cxnId="{71FCD84C-C0A0-411E-A491-BC677AA75DB3}">
      <dgm:prSet/>
      <dgm:spPr/>
      <dgm:t>
        <a:bodyPr/>
        <a:lstStyle/>
        <a:p>
          <a:endParaRPr lang="zh-CN" altLang="en-US"/>
        </a:p>
      </dgm:t>
    </dgm:pt>
    <dgm:pt modelId="{3F704FE8-2A1C-4BD6-A517-71844AEB1DC4}" type="sibTrans" cxnId="{71FCD84C-C0A0-411E-A491-BC677AA75DB3}">
      <dgm:prSet/>
      <dgm:spPr/>
      <dgm:t>
        <a:bodyPr/>
        <a:lstStyle/>
        <a:p>
          <a:endParaRPr lang="zh-CN" altLang="en-US"/>
        </a:p>
      </dgm:t>
    </dgm:pt>
    <dgm:pt modelId="{E236D4F2-D55C-4E73-8191-6AE6F600E24B}">
      <dgm:prSet phldrT="[文本]"/>
      <dgm:spPr/>
      <dgm:t>
        <a:bodyPr/>
        <a:lstStyle/>
        <a:p>
          <a:r>
            <a:rPr lang="zh-CN" altLang="en-US" dirty="0" smtClean="0">
              <a:latin typeface="迷你简太极" pitchFamily="2" charset="-122"/>
              <a:ea typeface="迷你简太极" pitchFamily="2" charset="-122"/>
            </a:rPr>
            <a:t>营销</a:t>
          </a:r>
          <a:endParaRPr lang="zh-CN" altLang="en-US" dirty="0">
            <a:latin typeface="迷你简太极" pitchFamily="2" charset="-122"/>
            <a:ea typeface="迷你简太极" pitchFamily="2" charset="-122"/>
          </a:endParaRPr>
        </a:p>
      </dgm:t>
    </dgm:pt>
    <dgm:pt modelId="{C01CF815-27D5-4479-9820-E540EC648D0E}" type="parTrans" cxnId="{062F7F76-6F26-4695-BCAC-BA8CA1829799}">
      <dgm:prSet/>
      <dgm:spPr/>
      <dgm:t>
        <a:bodyPr/>
        <a:lstStyle/>
        <a:p>
          <a:endParaRPr lang="zh-CN" altLang="en-US"/>
        </a:p>
      </dgm:t>
    </dgm:pt>
    <dgm:pt modelId="{50E21D18-3696-49C5-BA64-983DCCC62E40}" type="sibTrans" cxnId="{062F7F76-6F26-4695-BCAC-BA8CA1829799}">
      <dgm:prSet/>
      <dgm:spPr/>
      <dgm:t>
        <a:bodyPr/>
        <a:lstStyle/>
        <a:p>
          <a:endParaRPr lang="zh-CN" altLang="en-US"/>
        </a:p>
      </dgm:t>
    </dgm:pt>
    <dgm:pt modelId="{8E652C23-D176-4502-988F-DF1A9FEF377F}">
      <dgm:prSet phldrT="[文本]"/>
      <dgm:spPr/>
      <dgm:t>
        <a:bodyPr/>
        <a:lstStyle/>
        <a:p>
          <a:r>
            <a:rPr lang="zh-CN" altLang="en-US" dirty="0" smtClean="0">
              <a:latin typeface="迷你简太极" pitchFamily="2" charset="-122"/>
              <a:ea typeface="迷你简太极" pitchFamily="2" charset="-122"/>
            </a:rPr>
            <a:t>其他</a:t>
          </a:r>
          <a:endParaRPr lang="zh-CN" altLang="en-US" dirty="0">
            <a:latin typeface="迷你简太极" pitchFamily="2" charset="-122"/>
            <a:ea typeface="迷你简太极" pitchFamily="2" charset="-122"/>
          </a:endParaRPr>
        </a:p>
      </dgm:t>
    </dgm:pt>
    <dgm:pt modelId="{AD41BFAA-35CA-491E-8BB4-42EEFB3544B9}" type="parTrans" cxnId="{0D783B08-3046-4B4C-BA6A-A8FA0C863E18}">
      <dgm:prSet/>
      <dgm:spPr/>
      <dgm:t>
        <a:bodyPr/>
        <a:lstStyle/>
        <a:p>
          <a:endParaRPr lang="zh-CN" altLang="en-US"/>
        </a:p>
      </dgm:t>
    </dgm:pt>
    <dgm:pt modelId="{26960295-D2E0-4509-83BB-156BFA7F528D}" type="sibTrans" cxnId="{0D783B08-3046-4B4C-BA6A-A8FA0C863E18}">
      <dgm:prSet/>
      <dgm:spPr/>
      <dgm:t>
        <a:bodyPr/>
        <a:lstStyle/>
        <a:p>
          <a:endParaRPr lang="zh-CN" altLang="en-US"/>
        </a:p>
      </dgm:t>
    </dgm:pt>
    <dgm:pt modelId="{7CF341A5-7CAD-4F5D-AD9C-1BBD813B6C73}" type="pres">
      <dgm:prSet presAssocID="{458FE6EA-F679-49C0-9810-995295E32FD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3A566814-44B1-40DE-8CCA-FBF330C2B9E1}" type="pres">
      <dgm:prSet presAssocID="{79C98D3F-9308-4078-9DA9-38411C73A8DA}" presName="hierRoot1" presStyleCnt="0">
        <dgm:presLayoutVars>
          <dgm:hierBranch val="init"/>
        </dgm:presLayoutVars>
      </dgm:prSet>
      <dgm:spPr/>
    </dgm:pt>
    <dgm:pt modelId="{FC7E7F43-D421-4DDD-A6D0-A36885265E4F}" type="pres">
      <dgm:prSet presAssocID="{79C98D3F-9308-4078-9DA9-38411C73A8DA}" presName="rootComposite1" presStyleCnt="0"/>
      <dgm:spPr/>
    </dgm:pt>
    <dgm:pt modelId="{3C2DF537-0CF6-4421-BA8B-DA5AB8EF325C}" type="pres">
      <dgm:prSet presAssocID="{79C98D3F-9308-4078-9DA9-38411C73A8DA}" presName="rootText1" presStyleLbl="node0" presStyleIdx="0" presStyleCnt="1" custScaleX="14582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ACCC207-EF33-413E-B23D-91DF4A23A8CE}" type="pres">
      <dgm:prSet presAssocID="{79C98D3F-9308-4078-9DA9-38411C73A8DA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24E885DF-CE63-403B-B5D2-9AF30563DB99}" type="pres">
      <dgm:prSet presAssocID="{79C98D3F-9308-4078-9DA9-38411C73A8DA}" presName="hierChild2" presStyleCnt="0"/>
      <dgm:spPr/>
    </dgm:pt>
    <dgm:pt modelId="{0DCC6575-3246-4775-8D05-AA524D64CBB0}" type="pres">
      <dgm:prSet presAssocID="{62CA5CE2-3B89-4A0B-BE4C-B253184ED66D}" presName="Name64" presStyleLbl="parChTrans1D2" presStyleIdx="0" presStyleCnt="5"/>
      <dgm:spPr/>
      <dgm:t>
        <a:bodyPr/>
        <a:lstStyle/>
        <a:p>
          <a:endParaRPr lang="zh-CN" altLang="en-US"/>
        </a:p>
      </dgm:t>
    </dgm:pt>
    <dgm:pt modelId="{886A208C-5D2D-484B-8450-4850AB5A626C}" type="pres">
      <dgm:prSet presAssocID="{13D558AB-3F55-40F7-AE5E-34FB468D525A}" presName="hierRoot2" presStyleCnt="0">
        <dgm:presLayoutVars>
          <dgm:hierBranch val="init"/>
        </dgm:presLayoutVars>
      </dgm:prSet>
      <dgm:spPr/>
    </dgm:pt>
    <dgm:pt modelId="{FA40E06C-FC94-4AB3-B3DF-00B2BEAC38AE}" type="pres">
      <dgm:prSet presAssocID="{13D558AB-3F55-40F7-AE5E-34FB468D525A}" presName="rootComposite" presStyleCnt="0"/>
      <dgm:spPr/>
    </dgm:pt>
    <dgm:pt modelId="{47C73119-91A6-4440-8EFB-920B93364C72}" type="pres">
      <dgm:prSet presAssocID="{13D558AB-3F55-40F7-AE5E-34FB468D525A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45A6C25-E86F-44BC-9073-2370F19301D8}" type="pres">
      <dgm:prSet presAssocID="{13D558AB-3F55-40F7-AE5E-34FB468D525A}" presName="rootConnector" presStyleLbl="node2" presStyleIdx="0" presStyleCnt="5"/>
      <dgm:spPr/>
      <dgm:t>
        <a:bodyPr/>
        <a:lstStyle/>
        <a:p>
          <a:endParaRPr lang="zh-CN" altLang="en-US"/>
        </a:p>
      </dgm:t>
    </dgm:pt>
    <dgm:pt modelId="{6BF322CF-0BC9-4A86-8563-F11CFF47B28B}" type="pres">
      <dgm:prSet presAssocID="{13D558AB-3F55-40F7-AE5E-34FB468D525A}" presName="hierChild4" presStyleCnt="0"/>
      <dgm:spPr/>
    </dgm:pt>
    <dgm:pt modelId="{26CE1DD3-BFAE-46C1-B865-9170A990591B}" type="pres">
      <dgm:prSet presAssocID="{13D558AB-3F55-40F7-AE5E-34FB468D525A}" presName="hierChild5" presStyleCnt="0"/>
      <dgm:spPr/>
    </dgm:pt>
    <dgm:pt modelId="{1F053E8B-0732-4722-A1B7-0C6D74A77F67}" type="pres">
      <dgm:prSet presAssocID="{71B38ACB-5513-4B74-AB29-E05F012C748F}" presName="Name64" presStyleLbl="parChTrans1D2" presStyleIdx="1" presStyleCnt="5"/>
      <dgm:spPr/>
      <dgm:t>
        <a:bodyPr/>
        <a:lstStyle/>
        <a:p>
          <a:endParaRPr lang="zh-CN" altLang="en-US"/>
        </a:p>
      </dgm:t>
    </dgm:pt>
    <dgm:pt modelId="{C7B36056-1ECC-4ED7-BCF0-440DA86FD7D7}" type="pres">
      <dgm:prSet presAssocID="{DFB67DBD-A03E-4CAB-9F82-8D1E759FE0F2}" presName="hierRoot2" presStyleCnt="0">
        <dgm:presLayoutVars>
          <dgm:hierBranch val="init"/>
        </dgm:presLayoutVars>
      </dgm:prSet>
      <dgm:spPr/>
    </dgm:pt>
    <dgm:pt modelId="{3B777CFD-0D62-459B-AC62-D107F22CE01E}" type="pres">
      <dgm:prSet presAssocID="{DFB67DBD-A03E-4CAB-9F82-8D1E759FE0F2}" presName="rootComposite" presStyleCnt="0"/>
      <dgm:spPr/>
    </dgm:pt>
    <dgm:pt modelId="{3EACF490-DCA2-4B3E-B410-59347234A807}" type="pres">
      <dgm:prSet presAssocID="{DFB67DBD-A03E-4CAB-9F82-8D1E759FE0F2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42940DE-0647-4388-A5E8-C0355AB2D6EB}" type="pres">
      <dgm:prSet presAssocID="{DFB67DBD-A03E-4CAB-9F82-8D1E759FE0F2}" presName="rootConnector" presStyleLbl="node2" presStyleIdx="1" presStyleCnt="5"/>
      <dgm:spPr/>
      <dgm:t>
        <a:bodyPr/>
        <a:lstStyle/>
        <a:p>
          <a:endParaRPr lang="zh-CN" altLang="en-US"/>
        </a:p>
      </dgm:t>
    </dgm:pt>
    <dgm:pt modelId="{B4EAD265-87D5-4EF2-84BB-EB0A313EE3C8}" type="pres">
      <dgm:prSet presAssocID="{DFB67DBD-A03E-4CAB-9F82-8D1E759FE0F2}" presName="hierChild4" presStyleCnt="0"/>
      <dgm:spPr/>
    </dgm:pt>
    <dgm:pt modelId="{EA862FEF-1857-4FB4-BA1B-EDB679DA2884}" type="pres">
      <dgm:prSet presAssocID="{33CDD2B9-349A-43E8-84B8-861C5876CDD8}" presName="Name64" presStyleLbl="parChTrans1D3" presStyleIdx="0" presStyleCnt="5"/>
      <dgm:spPr/>
      <dgm:t>
        <a:bodyPr/>
        <a:lstStyle/>
        <a:p>
          <a:endParaRPr lang="zh-CN" altLang="en-US"/>
        </a:p>
      </dgm:t>
    </dgm:pt>
    <dgm:pt modelId="{DDA9D1D7-ADF2-4D7D-B297-43669E552C14}" type="pres">
      <dgm:prSet presAssocID="{9CC76B1E-BE39-4707-8AAC-03882BD4B0A1}" presName="hierRoot2" presStyleCnt="0">
        <dgm:presLayoutVars>
          <dgm:hierBranch val="init"/>
        </dgm:presLayoutVars>
      </dgm:prSet>
      <dgm:spPr/>
    </dgm:pt>
    <dgm:pt modelId="{D5F64D10-98D7-4D1D-9613-92B5CA07D334}" type="pres">
      <dgm:prSet presAssocID="{9CC76B1E-BE39-4707-8AAC-03882BD4B0A1}" presName="rootComposite" presStyleCnt="0"/>
      <dgm:spPr/>
    </dgm:pt>
    <dgm:pt modelId="{6794991C-F70B-4443-A4B5-961E6E8DDAF9}" type="pres">
      <dgm:prSet presAssocID="{9CC76B1E-BE39-4707-8AAC-03882BD4B0A1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5CB106C-A0CA-4927-B713-A7B93F7D94F2}" type="pres">
      <dgm:prSet presAssocID="{9CC76B1E-BE39-4707-8AAC-03882BD4B0A1}" presName="rootConnector" presStyleLbl="node3" presStyleIdx="0" presStyleCnt="5"/>
      <dgm:spPr/>
      <dgm:t>
        <a:bodyPr/>
        <a:lstStyle/>
        <a:p>
          <a:endParaRPr lang="zh-CN" altLang="en-US"/>
        </a:p>
      </dgm:t>
    </dgm:pt>
    <dgm:pt modelId="{03D4B0BF-6DBD-4EFA-92D5-7C83C826CBCA}" type="pres">
      <dgm:prSet presAssocID="{9CC76B1E-BE39-4707-8AAC-03882BD4B0A1}" presName="hierChild4" presStyleCnt="0"/>
      <dgm:spPr/>
    </dgm:pt>
    <dgm:pt modelId="{373BD425-01CA-40A5-8E0C-41B433D701DD}" type="pres">
      <dgm:prSet presAssocID="{9CC76B1E-BE39-4707-8AAC-03882BD4B0A1}" presName="hierChild5" presStyleCnt="0"/>
      <dgm:spPr/>
    </dgm:pt>
    <dgm:pt modelId="{0331E0E8-57C9-4CC9-BB1E-C4FA5A9D5EC7}" type="pres">
      <dgm:prSet presAssocID="{978E1D98-7D31-42B6-A0DD-64C557C6965D}" presName="Name64" presStyleLbl="parChTrans1D3" presStyleIdx="1" presStyleCnt="5"/>
      <dgm:spPr/>
      <dgm:t>
        <a:bodyPr/>
        <a:lstStyle/>
        <a:p>
          <a:endParaRPr lang="zh-CN" altLang="en-US"/>
        </a:p>
      </dgm:t>
    </dgm:pt>
    <dgm:pt modelId="{6B4AE7B2-73C9-4FF8-9D62-A58B0D700CDE}" type="pres">
      <dgm:prSet presAssocID="{D34C65F4-0460-41C7-B4D1-B9AAEFA8517F}" presName="hierRoot2" presStyleCnt="0">
        <dgm:presLayoutVars>
          <dgm:hierBranch val="init"/>
        </dgm:presLayoutVars>
      </dgm:prSet>
      <dgm:spPr/>
    </dgm:pt>
    <dgm:pt modelId="{E046C9FA-F230-4B26-A4C2-7767E31AEB9E}" type="pres">
      <dgm:prSet presAssocID="{D34C65F4-0460-41C7-B4D1-B9AAEFA8517F}" presName="rootComposite" presStyleCnt="0"/>
      <dgm:spPr/>
    </dgm:pt>
    <dgm:pt modelId="{08D680D6-CB7E-4FA7-9621-641EAE59A07E}" type="pres">
      <dgm:prSet presAssocID="{D34C65F4-0460-41C7-B4D1-B9AAEFA8517F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C3B4FE0-9B86-437E-9803-F6908956F3CD}" type="pres">
      <dgm:prSet presAssocID="{D34C65F4-0460-41C7-B4D1-B9AAEFA8517F}" presName="rootConnector" presStyleLbl="node3" presStyleIdx="1" presStyleCnt="5"/>
      <dgm:spPr/>
      <dgm:t>
        <a:bodyPr/>
        <a:lstStyle/>
        <a:p>
          <a:endParaRPr lang="zh-CN" altLang="en-US"/>
        </a:p>
      </dgm:t>
    </dgm:pt>
    <dgm:pt modelId="{5DE290DB-61CC-4F1D-A6C0-12E7B6A6E4B6}" type="pres">
      <dgm:prSet presAssocID="{D34C65F4-0460-41C7-B4D1-B9AAEFA8517F}" presName="hierChild4" presStyleCnt="0"/>
      <dgm:spPr/>
    </dgm:pt>
    <dgm:pt modelId="{912A1E8D-15F7-4297-A470-6A96FF2CE78B}" type="pres">
      <dgm:prSet presAssocID="{D34C65F4-0460-41C7-B4D1-B9AAEFA8517F}" presName="hierChild5" presStyleCnt="0"/>
      <dgm:spPr/>
    </dgm:pt>
    <dgm:pt modelId="{4E5949CF-6B58-4693-BB5C-E1D5000D757A}" type="pres">
      <dgm:prSet presAssocID="{7B487379-7241-4390-B87D-A5EF4DDCE236}" presName="Name64" presStyleLbl="parChTrans1D3" presStyleIdx="2" presStyleCnt="5"/>
      <dgm:spPr/>
      <dgm:t>
        <a:bodyPr/>
        <a:lstStyle/>
        <a:p>
          <a:endParaRPr lang="zh-CN" altLang="en-US"/>
        </a:p>
      </dgm:t>
    </dgm:pt>
    <dgm:pt modelId="{0BD148DC-D687-4FF5-8C12-58428F9AEAB1}" type="pres">
      <dgm:prSet presAssocID="{7B1146A1-4003-47F0-80A5-4A6E83EAFF37}" presName="hierRoot2" presStyleCnt="0">
        <dgm:presLayoutVars>
          <dgm:hierBranch val="init"/>
        </dgm:presLayoutVars>
      </dgm:prSet>
      <dgm:spPr/>
    </dgm:pt>
    <dgm:pt modelId="{7CBE55B5-09DF-4112-B130-DE0901DBE1F1}" type="pres">
      <dgm:prSet presAssocID="{7B1146A1-4003-47F0-80A5-4A6E83EAFF37}" presName="rootComposite" presStyleCnt="0"/>
      <dgm:spPr/>
    </dgm:pt>
    <dgm:pt modelId="{8623D937-B55E-4945-A53A-82FA11CE62C1}" type="pres">
      <dgm:prSet presAssocID="{7B1146A1-4003-47F0-80A5-4A6E83EAFF37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23951EC-72C5-4890-BD3D-08EF5EAD26EF}" type="pres">
      <dgm:prSet presAssocID="{7B1146A1-4003-47F0-80A5-4A6E83EAFF37}" presName="rootConnector" presStyleLbl="node3" presStyleIdx="2" presStyleCnt="5"/>
      <dgm:spPr/>
      <dgm:t>
        <a:bodyPr/>
        <a:lstStyle/>
        <a:p>
          <a:endParaRPr lang="zh-CN" altLang="en-US"/>
        </a:p>
      </dgm:t>
    </dgm:pt>
    <dgm:pt modelId="{1E4D22E2-A11F-4BA9-82B7-2C480ECB100F}" type="pres">
      <dgm:prSet presAssocID="{7B1146A1-4003-47F0-80A5-4A6E83EAFF37}" presName="hierChild4" presStyleCnt="0"/>
      <dgm:spPr/>
    </dgm:pt>
    <dgm:pt modelId="{3EA1FF73-6543-4DF7-80CF-ED4C33AA4D9B}" type="pres">
      <dgm:prSet presAssocID="{7B1146A1-4003-47F0-80A5-4A6E83EAFF37}" presName="hierChild5" presStyleCnt="0"/>
      <dgm:spPr/>
    </dgm:pt>
    <dgm:pt modelId="{EA4E8E30-4F33-45BC-927A-98D50165B1F9}" type="pres">
      <dgm:prSet presAssocID="{C01CF815-27D5-4479-9820-E540EC648D0E}" presName="Name64" presStyleLbl="parChTrans1D3" presStyleIdx="3" presStyleCnt="5"/>
      <dgm:spPr/>
      <dgm:t>
        <a:bodyPr/>
        <a:lstStyle/>
        <a:p>
          <a:endParaRPr lang="zh-CN" altLang="en-US"/>
        </a:p>
      </dgm:t>
    </dgm:pt>
    <dgm:pt modelId="{66DCB71A-CE21-458D-A4E2-9168CD77F5E7}" type="pres">
      <dgm:prSet presAssocID="{E236D4F2-D55C-4E73-8191-6AE6F600E24B}" presName="hierRoot2" presStyleCnt="0">
        <dgm:presLayoutVars>
          <dgm:hierBranch val="init"/>
        </dgm:presLayoutVars>
      </dgm:prSet>
      <dgm:spPr/>
    </dgm:pt>
    <dgm:pt modelId="{467423EF-CC8C-4F55-853D-291BD7C4E6B6}" type="pres">
      <dgm:prSet presAssocID="{E236D4F2-D55C-4E73-8191-6AE6F600E24B}" presName="rootComposite" presStyleCnt="0"/>
      <dgm:spPr/>
    </dgm:pt>
    <dgm:pt modelId="{6ADB244B-A255-47F8-9D37-34C4C7991B88}" type="pres">
      <dgm:prSet presAssocID="{E236D4F2-D55C-4E73-8191-6AE6F600E24B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89302D8-A70E-4852-839D-0D07F5F9CB3D}" type="pres">
      <dgm:prSet presAssocID="{E236D4F2-D55C-4E73-8191-6AE6F600E24B}" presName="rootConnector" presStyleLbl="node3" presStyleIdx="3" presStyleCnt="5"/>
      <dgm:spPr/>
      <dgm:t>
        <a:bodyPr/>
        <a:lstStyle/>
        <a:p>
          <a:endParaRPr lang="zh-CN" altLang="en-US"/>
        </a:p>
      </dgm:t>
    </dgm:pt>
    <dgm:pt modelId="{AD2B1EAF-2EBF-4973-B44F-3E5624E28F96}" type="pres">
      <dgm:prSet presAssocID="{E236D4F2-D55C-4E73-8191-6AE6F600E24B}" presName="hierChild4" presStyleCnt="0"/>
      <dgm:spPr/>
    </dgm:pt>
    <dgm:pt modelId="{63172BE6-EA38-4845-A94D-CD8320E96A20}" type="pres">
      <dgm:prSet presAssocID="{E236D4F2-D55C-4E73-8191-6AE6F600E24B}" presName="hierChild5" presStyleCnt="0"/>
      <dgm:spPr/>
    </dgm:pt>
    <dgm:pt modelId="{D5B7ABF5-5CE2-4D59-9E0C-13D8B62E756C}" type="pres">
      <dgm:prSet presAssocID="{AD41BFAA-35CA-491E-8BB4-42EEFB3544B9}" presName="Name64" presStyleLbl="parChTrans1D3" presStyleIdx="4" presStyleCnt="5"/>
      <dgm:spPr/>
      <dgm:t>
        <a:bodyPr/>
        <a:lstStyle/>
        <a:p>
          <a:endParaRPr lang="zh-CN" altLang="en-US"/>
        </a:p>
      </dgm:t>
    </dgm:pt>
    <dgm:pt modelId="{3F3A6A27-8531-498E-B378-FE7CEBA7C723}" type="pres">
      <dgm:prSet presAssocID="{8E652C23-D176-4502-988F-DF1A9FEF377F}" presName="hierRoot2" presStyleCnt="0">
        <dgm:presLayoutVars>
          <dgm:hierBranch val="init"/>
        </dgm:presLayoutVars>
      </dgm:prSet>
      <dgm:spPr/>
    </dgm:pt>
    <dgm:pt modelId="{BE74A9CB-E663-4F74-9BF7-13D895F199E5}" type="pres">
      <dgm:prSet presAssocID="{8E652C23-D176-4502-988F-DF1A9FEF377F}" presName="rootComposite" presStyleCnt="0"/>
      <dgm:spPr/>
    </dgm:pt>
    <dgm:pt modelId="{1E96DB58-AEB8-4B4F-B74D-6E8B8C0EE014}" type="pres">
      <dgm:prSet presAssocID="{8E652C23-D176-4502-988F-DF1A9FEF377F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E5E2789-014B-4CAC-9391-9C95D3B60E2B}" type="pres">
      <dgm:prSet presAssocID="{8E652C23-D176-4502-988F-DF1A9FEF377F}" presName="rootConnector" presStyleLbl="node3" presStyleIdx="4" presStyleCnt="5"/>
      <dgm:spPr/>
      <dgm:t>
        <a:bodyPr/>
        <a:lstStyle/>
        <a:p>
          <a:endParaRPr lang="zh-CN" altLang="en-US"/>
        </a:p>
      </dgm:t>
    </dgm:pt>
    <dgm:pt modelId="{753945F2-FCF6-4196-A22A-2F65CC772358}" type="pres">
      <dgm:prSet presAssocID="{8E652C23-D176-4502-988F-DF1A9FEF377F}" presName="hierChild4" presStyleCnt="0"/>
      <dgm:spPr/>
    </dgm:pt>
    <dgm:pt modelId="{79D78460-E37A-4A58-A7EA-E68C3C823401}" type="pres">
      <dgm:prSet presAssocID="{8E652C23-D176-4502-988F-DF1A9FEF377F}" presName="hierChild5" presStyleCnt="0"/>
      <dgm:spPr/>
    </dgm:pt>
    <dgm:pt modelId="{F18D8951-57DB-4B86-BF63-C5DB708F2791}" type="pres">
      <dgm:prSet presAssocID="{DFB67DBD-A03E-4CAB-9F82-8D1E759FE0F2}" presName="hierChild5" presStyleCnt="0"/>
      <dgm:spPr/>
    </dgm:pt>
    <dgm:pt modelId="{1CE350DA-0403-4B10-A84B-17D4A8FF6DA8}" type="pres">
      <dgm:prSet presAssocID="{BA034754-19C8-49CD-A2E3-5A752E2B3C90}" presName="Name64" presStyleLbl="parChTrans1D2" presStyleIdx="2" presStyleCnt="5"/>
      <dgm:spPr/>
      <dgm:t>
        <a:bodyPr/>
        <a:lstStyle/>
        <a:p>
          <a:endParaRPr lang="zh-CN" altLang="en-US"/>
        </a:p>
      </dgm:t>
    </dgm:pt>
    <dgm:pt modelId="{9FF8A447-8CA7-41EC-AC84-607E7F8A7A98}" type="pres">
      <dgm:prSet presAssocID="{B03D69C1-AAB1-4F7E-9297-9C1EFD638B2A}" presName="hierRoot2" presStyleCnt="0">
        <dgm:presLayoutVars>
          <dgm:hierBranch val="init"/>
        </dgm:presLayoutVars>
      </dgm:prSet>
      <dgm:spPr/>
    </dgm:pt>
    <dgm:pt modelId="{C162DBA6-AF65-4EE5-9D30-6409AF64E445}" type="pres">
      <dgm:prSet presAssocID="{B03D69C1-AAB1-4F7E-9297-9C1EFD638B2A}" presName="rootComposite" presStyleCnt="0"/>
      <dgm:spPr/>
    </dgm:pt>
    <dgm:pt modelId="{62DD6CF3-C917-4071-905A-111524A9509D}" type="pres">
      <dgm:prSet presAssocID="{B03D69C1-AAB1-4F7E-9297-9C1EFD638B2A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2D95170-C1D2-4433-BF72-CF62EA016092}" type="pres">
      <dgm:prSet presAssocID="{B03D69C1-AAB1-4F7E-9297-9C1EFD638B2A}" presName="rootConnector" presStyleLbl="node2" presStyleIdx="2" presStyleCnt="5"/>
      <dgm:spPr/>
      <dgm:t>
        <a:bodyPr/>
        <a:lstStyle/>
        <a:p>
          <a:endParaRPr lang="zh-CN" altLang="en-US"/>
        </a:p>
      </dgm:t>
    </dgm:pt>
    <dgm:pt modelId="{C847D81A-3DF3-447C-B4AC-18B234395062}" type="pres">
      <dgm:prSet presAssocID="{B03D69C1-AAB1-4F7E-9297-9C1EFD638B2A}" presName="hierChild4" presStyleCnt="0"/>
      <dgm:spPr/>
    </dgm:pt>
    <dgm:pt modelId="{0048F736-E56F-450F-92CC-459C0C7F960C}" type="pres">
      <dgm:prSet presAssocID="{B03D69C1-AAB1-4F7E-9297-9C1EFD638B2A}" presName="hierChild5" presStyleCnt="0"/>
      <dgm:spPr/>
    </dgm:pt>
    <dgm:pt modelId="{A0774E9A-7264-4B29-8CAF-F6FA375CBF8E}" type="pres">
      <dgm:prSet presAssocID="{C3E2F738-6FE8-44B1-93DA-AF393288047F}" presName="Name64" presStyleLbl="parChTrans1D2" presStyleIdx="3" presStyleCnt="5"/>
      <dgm:spPr/>
      <dgm:t>
        <a:bodyPr/>
        <a:lstStyle/>
        <a:p>
          <a:endParaRPr lang="zh-CN" altLang="en-US"/>
        </a:p>
      </dgm:t>
    </dgm:pt>
    <dgm:pt modelId="{E9652BB2-EF8A-48FD-8EA8-1E35B55F3523}" type="pres">
      <dgm:prSet presAssocID="{5F1AFA4E-10EA-4141-AF31-7420DA72447E}" presName="hierRoot2" presStyleCnt="0">
        <dgm:presLayoutVars>
          <dgm:hierBranch val="init"/>
        </dgm:presLayoutVars>
      </dgm:prSet>
      <dgm:spPr/>
    </dgm:pt>
    <dgm:pt modelId="{8AFB7737-84FE-4900-8AC7-D5E6F35A3784}" type="pres">
      <dgm:prSet presAssocID="{5F1AFA4E-10EA-4141-AF31-7420DA72447E}" presName="rootComposite" presStyleCnt="0"/>
      <dgm:spPr/>
    </dgm:pt>
    <dgm:pt modelId="{B9AF5D75-8F0B-4888-9102-1491B2C65BBB}" type="pres">
      <dgm:prSet presAssocID="{5F1AFA4E-10EA-4141-AF31-7420DA72447E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785F617-D639-47C3-9DEE-C4B6D761FF5B}" type="pres">
      <dgm:prSet presAssocID="{5F1AFA4E-10EA-4141-AF31-7420DA72447E}" presName="rootConnector" presStyleLbl="node2" presStyleIdx="3" presStyleCnt="5"/>
      <dgm:spPr/>
      <dgm:t>
        <a:bodyPr/>
        <a:lstStyle/>
        <a:p>
          <a:endParaRPr lang="zh-CN" altLang="en-US"/>
        </a:p>
      </dgm:t>
    </dgm:pt>
    <dgm:pt modelId="{F040E211-17BD-451C-98D9-D89BF23DEEA1}" type="pres">
      <dgm:prSet presAssocID="{5F1AFA4E-10EA-4141-AF31-7420DA72447E}" presName="hierChild4" presStyleCnt="0"/>
      <dgm:spPr/>
    </dgm:pt>
    <dgm:pt modelId="{8A0A4F9B-4532-4075-AFFD-2ACB3CAD7ABE}" type="pres">
      <dgm:prSet presAssocID="{5F1AFA4E-10EA-4141-AF31-7420DA72447E}" presName="hierChild5" presStyleCnt="0"/>
      <dgm:spPr/>
    </dgm:pt>
    <dgm:pt modelId="{D0FC478A-482A-4B93-B748-C5B0C04720A1}" type="pres">
      <dgm:prSet presAssocID="{9D29983E-A8AA-4356-8066-24157BEFED59}" presName="Name64" presStyleLbl="parChTrans1D2" presStyleIdx="4" presStyleCnt="5"/>
      <dgm:spPr/>
      <dgm:t>
        <a:bodyPr/>
        <a:lstStyle/>
        <a:p>
          <a:endParaRPr lang="zh-CN" altLang="en-US"/>
        </a:p>
      </dgm:t>
    </dgm:pt>
    <dgm:pt modelId="{2807F7C7-2A4B-410B-8097-DFC45175B596}" type="pres">
      <dgm:prSet presAssocID="{DABFC2CD-FA00-4D12-8EE8-6D285882D343}" presName="hierRoot2" presStyleCnt="0">
        <dgm:presLayoutVars>
          <dgm:hierBranch val="init"/>
        </dgm:presLayoutVars>
      </dgm:prSet>
      <dgm:spPr/>
    </dgm:pt>
    <dgm:pt modelId="{F1B5A3AF-1CC9-4305-AFC3-10F2F4445911}" type="pres">
      <dgm:prSet presAssocID="{DABFC2CD-FA00-4D12-8EE8-6D285882D343}" presName="rootComposite" presStyleCnt="0"/>
      <dgm:spPr/>
    </dgm:pt>
    <dgm:pt modelId="{019B5494-EB0E-49F6-AE59-90D471ECD794}" type="pres">
      <dgm:prSet presAssocID="{DABFC2CD-FA00-4D12-8EE8-6D285882D343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425BC2A-2F13-4149-9013-51E2B7B35AA9}" type="pres">
      <dgm:prSet presAssocID="{DABFC2CD-FA00-4D12-8EE8-6D285882D343}" presName="rootConnector" presStyleLbl="node2" presStyleIdx="4" presStyleCnt="5"/>
      <dgm:spPr/>
      <dgm:t>
        <a:bodyPr/>
        <a:lstStyle/>
        <a:p>
          <a:endParaRPr lang="zh-CN" altLang="en-US"/>
        </a:p>
      </dgm:t>
    </dgm:pt>
    <dgm:pt modelId="{6D95CF2D-6E4C-40D5-B6ED-348D9DC8F097}" type="pres">
      <dgm:prSet presAssocID="{DABFC2CD-FA00-4D12-8EE8-6D285882D343}" presName="hierChild4" presStyleCnt="0"/>
      <dgm:spPr/>
    </dgm:pt>
    <dgm:pt modelId="{CA55B7BF-4E34-42D8-BC7E-C656402BFA0C}" type="pres">
      <dgm:prSet presAssocID="{DABFC2CD-FA00-4D12-8EE8-6D285882D343}" presName="hierChild5" presStyleCnt="0"/>
      <dgm:spPr/>
    </dgm:pt>
    <dgm:pt modelId="{890E2894-C377-4A5E-8053-99C4E872DEF8}" type="pres">
      <dgm:prSet presAssocID="{79C98D3F-9308-4078-9DA9-38411C73A8DA}" presName="hierChild3" presStyleCnt="0"/>
      <dgm:spPr/>
    </dgm:pt>
  </dgm:ptLst>
  <dgm:cxnLst>
    <dgm:cxn modelId="{062F7F76-6F26-4695-BCAC-BA8CA1829799}" srcId="{DFB67DBD-A03E-4CAB-9F82-8D1E759FE0F2}" destId="{E236D4F2-D55C-4E73-8191-6AE6F600E24B}" srcOrd="3" destOrd="0" parTransId="{C01CF815-27D5-4479-9820-E540EC648D0E}" sibTransId="{50E21D18-3696-49C5-BA64-983DCCC62E40}"/>
    <dgm:cxn modelId="{EDFC76A3-59E1-4F8A-B642-6E866B256DC8}" type="presOf" srcId="{7B1146A1-4003-47F0-80A5-4A6E83EAFF37}" destId="{8623D937-B55E-4945-A53A-82FA11CE62C1}" srcOrd="0" destOrd="0" presId="urn:microsoft.com/office/officeart/2009/3/layout/HorizontalOrganizationChart"/>
    <dgm:cxn modelId="{A15BE020-139D-4720-8AAB-C5D3E2A36246}" type="presOf" srcId="{B03D69C1-AAB1-4F7E-9297-9C1EFD638B2A}" destId="{22D95170-C1D2-4433-BF72-CF62EA016092}" srcOrd="1" destOrd="0" presId="urn:microsoft.com/office/officeart/2009/3/layout/HorizontalOrganizationChart"/>
    <dgm:cxn modelId="{422609EF-B12D-4A72-8FDF-19F57066FF47}" type="presOf" srcId="{79C98D3F-9308-4078-9DA9-38411C73A8DA}" destId="{1ACCC207-EF33-413E-B23D-91DF4A23A8CE}" srcOrd="1" destOrd="0" presId="urn:microsoft.com/office/officeart/2009/3/layout/HorizontalOrganizationChart"/>
    <dgm:cxn modelId="{C55D037F-B483-41EA-B5FE-29BA6C5105EA}" type="presOf" srcId="{9CC76B1E-BE39-4707-8AAC-03882BD4B0A1}" destId="{6794991C-F70B-4443-A4B5-961E6E8DDAF9}" srcOrd="0" destOrd="0" presId="urn:microsoft.com/office/officeart/2009/3/layout/HorizontalOrganizationChart"/>
    <dgm:cxn modelId="{17AAEB4A-D9BD-44A9-A6F5-51267F709669}" type="presOf" srcId="{7B1146A1-4003-47F0-80A5-4A6E83EAFF37}" destId="{823951EC-72C5-4890-BD3D-08EF5EAD26EF}" srcOrd="1" destOrd="0" presId="urn:microsoft.com/office/officeart/2009/3/layout/HorizontalOrganizationChart"/>
    <dgm:cxn modelId="{71FCD84C-C0A0-411E-A491-BC677AA75DB3}" srcId="{DFB67DBD-A03E-4CAB-9F82-8D1E759FE0F2}" destId="{7B1146A1-4003-47F0-80A5-4A6E83EAFF37}" srcOrd="2" destOrd="0" parTransId="{7B487379-7241-4390-B87D-A5EF4DDCE236}" sibTransId="{3F704FE8-2A1C-4BD6-A517-71844AEB1DC4}"/>
    <dgm:cxn modelId="{FB88D489-B9D1-4F2C-95F4-F110ED96A966}" type="presOf" srcId="{B03D69C1-AAB1-4F7E-9297-9C1EFD638B2A}" destId="{62DD6CF3-C917-4071-905A-111524A9509D}" srcOrd="0" destOrd="0" presId="urn:microsoft.com/office/officeart/2009/3/layout/HorizontalOrganizationChart"/>
    <dgm:cxn modelId="{60ECF64D-E041-4175-BFBE-FD3C263D457C}" type="presOf" srcId="{BA034754-19C8-49CD-A2E3-5A752E2B3C90}" destId="{1CE350DA-0403-4B10-A84B-17D4A8FF6DA8}" srcOrd="0" destOrd="0" presId="urn:microsoft.com/office/officeart/2009/3/layout/HorizontalOrganizationChart"/>
    <dgm:cxn modelId="{E543919B-AF0B-4CA2-896F-33D2A38B4319}" type="presOf" srcId="{DABFC2CD-FA00-4D12-8EE8-6D285882D343}" destId="{019B5494-EB0E-49F6-AE59-90D471ECD794}" srcOrd="0" destOrd="0" presId="urn:microsoft.com/office/officeart/2009/3/layout/HorizontalOrganizationChart"/>
    <dgm:cxn modelId="{E81D3C4B-254C-47FE-A622-4F229349FBA3}" type="presOf" srcId="{8E652C23-D176-4502-988F-DF1A9FEF377F}" destId="{1E96DB58-AEB8-4B4F-B74D-6E8B8C0EE014}" srcOrd="0" destOrd="0" presId="urn:microsoft.com/office/officeart/2009/3/layout/HorizontalOrganizationChart"/>
    <dgm:cxn modelId="{A03B1F3E-3EE8-44BA-8C6A-AA139583C4D0}" srcId="{DFB67DBD-A03E-4CAB-9F82-8D1E759FE0F2}" destId="{D34C65F4-0460-41C7-B4D1-B9AAEFA8517F}" srcOrd="1" destOrd="0" parTransId="{978E1D98-7D31-42B6-A0DD-64C557C6965D}" sibTransId="{FB4AF114-1B35-44DF-A74A-0E3506BFBFB8}"/>
    <dgm:cxn modelId="{95DB0F6D-7917-4D76-A9CE-4A15D7FE821F}" srcId="{79C98D3F-9308-4078-9DA9-38411C73A8DA}" destId="{B03D69C1-AAB1-4F7E-9297-9C1EFD638B2A}" srcOrd="2" destOrd="0" parTransId="{BA034754-19C8-49CD-A2E3-5A752E2B3C90}" sibTransId="{214D995D-6BE1-4E42-81E5-CA1F6A3BA12A}"/>
    <dgm:cxn modelId="{28C595D9-EE88-49A4-AA83-8179A5BB692B}" type="presOf" srcId="{9D29983E-A8AA-4356-8066-24157BEFED59}" destId="{D0FC478A-482A-4B93-B748-C5B0C04720A1}" srcOrd="0" destOrd="0" presId="urn:microsoft.com/office/officeart/2009/3/layout/HorizontalOrganizationChart"/>
    <dgm:cxn modelId="{977792B9-F1B6-479B-812D-F57A7F34D8CF}" type="presOf" srcId="{458FE6EA-F679-49C0-9810-995295E32FD7}" destId="{7CF341A5-7CAD-4F5D-AD9C-1BBD813B6C73}" srcOrd="0" destOrd="0" presId="urn:microsoft.com/office/officeart/2009/3/layout/HorizontalOrganizationChart"/>
    <dgm:cxn modelId="{440FD8D1-3675-402E-8428-653D080C8C23}" type="presOf" srcId="{5F1AFA4E-10EA-4141-AF31-7420DA72447E}" destId="{B9AF5D75-8F0B-4888-9102-1491B2C65BBB}" srcOrd="0" destOrd="0" presId="urn:microsoft.com/office/officeart/2009/3/layout/HorizontalOrganizationChart"/>
    <dgm:cxn modelId="{D1D65280-1F0C-4332-A54F-9C272A81C7A9}" srcId="{DFB67DBD-A03E-4CAB-9F82-8D1E759FE0F2}" destId="{9CC76B1E-BE39-4707-8AAC-03882BD4B0A1}" srcOrd="0" destOrd="0" parTransId="{33CDD2B9-349A-43E8-84B8-861C5876CDD8}" sibTransId="{8549B19E-9C71-4737-9DE7-38714E426C52}"/>
    <dgm:cxn modelId="{3BC888A9-6423-491F-8115-9501D66272B2}" srcId="{79C98D3F-9308-4078-9DA9-38411C73A8DA}" destId="{DABFC2CD-FA00-4D12-8EE8-6D285882D343}" srcOrd="4" destOrd="0" parTransId="{9D29983E-A8AA-4356-8066-24157BEFED59}" sibTransId="{DA437865-5DB6-4AA6-9F22-E2295C73B32C}"/>
    <dgm:cxn modelId="{680F063B-B12E-4C4C-BC3C-C15471D8BB04}" type="presOf" srcId="{E236D4F2-D55C-4E73-8191-6AE6F600E24B}" destId="{6ADB244B-A255-47F8-9D37-34C4C7991B88}" srcOrd="0" destOrd="0" presId="urn:microsoft.com/office/officeart/2009/3/layout/HorizontalOrganizationChart"/>
    <dgm:cxn modelId="{B5840BC2-F8E0-4EB0-A12D-C993F7C4D359}" type="presOf" srcId="{978E1D98-7D31-42B6-A0DD-64C557C6965D}" destId="{0331E0E8-57C9-4CC9-BB1E-C4FA5A9D5EC7}" srcOrd="0" destOrd="0" presId="urn:microsoft.com/office/officeart/2009/3/layout/HorizontalOrganizationChart"/>
    <dgm:cxn modelId="{01A16695-258C-445B-9ECA-4776FCAD5383}" srcId="{458FE6EA-F679-49C0-9810-995295E32FD7}" destId="{79C98D3F-9308-4078-9DA9-38411C73A8DA}" srcOrd="0" destOrd="0" parTransId="{7383B001-A2A5-4923-A25E-186109CD97EA}" sibTransId="{9DA7426B-1B23-4160-A2B8-17DE3558A93F}"/>
    <dgm:cxn modelId="{5CF49308-3337-4D78-BDD8-618FE995B48C}" type="presOf" srcId="{71B38ACB-5513-4B74-AB29-E05F012C748F}" destId="{1F053E8B-0732-4722-A1B7-0C6D74A77F67}" srcOrd="0" destOrd="0" presId="urn:microsoft.com/office/officeart/2009/3/layout/HorizontalOrganizationChart"/>
    <dgm:cxn modelId="{145D48CF-1A2F-475F-8E09-2D154865A878}" type="presOf" srcId="{DABFC2CD-FA00-4D12-8EE8-6D285882D343}" destId="{B425BC2A-2F13-4149-9013-51E2B7B35AA9}" srcOrd="1" destOrd="0" presId="urn:microsoft.com/office/officeart/2009/3/layout/HorizontalOrganizationChart"/>
    <dgm:cxn modelId="{A0F4E135-66F6-456E-A611-A3F8C18FFE5D}" type="presOf" srcId="{79C98D3F-9308-4078-9DA9-38411C73A8DA}" destId="{3C2DF537-0CF6-4421-BA8B-DA5AB8EF325C}" srcOrd="0" destOrd="0" presId="urn:microsoft.com/office/officeart/2009/3/layout/HorizontalOrganizationChart"/>
    <dgm:cxn modelId="{F9228FD1-23F5-489B-8E76-0B8E59B4FCD2}" type="presOf" srcId="{7B487379-7241-4390-B87D-A5EF4DDCE236}" destId="{4E5949CF-6B58-4693-BB5C-E1D5000D757A}" srcOrd="0" destOrd="0" presId="urn:microsoft.com/office/officeart/2009/3/layout/HorizontalOrganizationChart"/>
    <dgm:cxn modelId="{619D7A71-3EFC-4F83-83A4-BAED751A554A}" type="presOf" srcId="{DFB67DBD-A03E-4CAB-9F82-8D1E759FE0F2}" destId="{E42940DE-0647-4388-A5E8-C0355AB2D6EB}" srcOrd="1" destOrd="0" presId="urn:microsoft.com/office/officeart/2009/3/layout/HorizontalOrganizationChart"/>
    <dgm:cxn modelId="{0D73A8AE-E930-4B51-92F0-5C1FB85A048E}" type="presOf" srcId="{5F1AFA4E-10EA-4141-AF31-7420DA72447E}" destId="{8785F617-D639-47C3-9DEE-C4B6D761FF5B}" srcOrd="1" destOrd="0" presId="urn:microsoft.com/office/officeart/2009/3/layout/HorizontalOrganizationChart"/>
    <dgm:cxn modelId="{A72B98AA-D737-4A13-853E-F8B74BE205AA}" type="presOf" srcId="{33CDD2B9-349A-43E8-84B8-861C5876CDD8}" destId="{EA862FEF-1857-4FB4-BA1B-EDB679DA2884}" srcOrd="0" destOrd="0" presId="urn:microsoft.com/office/officeart/2009/3/layout/HorizontalOrganizationChart"/>
    <dgm:cxn modelId="{558B7654-7FD7-4B47-9B25-A2537E73B72A}" type="presOf" srcId="{13D558AB-3F55-40F7-AE5E-34FB468D525A}" destId="{B45A6C25-E86F-44BC-9073-2370F19301D8}" srcOrd="1" destOrd="0" presId="urn:microsoft.com/office/officeart/2009/3/layout/HorizontalOrganizationChart"/>
    <dgm:cxn modelId="{8DC76278-AA77-4234-9D5C-31DE2CF288E9}" type="presOf" srcId="{D34C65F4-0460-41C7-B4D1-B9AAEFA8517F}" destId="{08D680D6-CB7E-4FA7-9621-641EAE59A07E}" srcOrd="0" destOrd="0" presId="urn:microsoft.com/office/officeart/2009/3/layout/HorizontalOrganizationChart"/>
    <dgm:cxn modelId="{0A1814E8-DAAB-48DB-9E0A-E0DE52F82453}" srcId="{79C98D3F-9308-4078-9DA9-38411C73A8DA}" destId="{5F1AFA4E-10EA-4141-AF31-7420DA72447E}" srcOrd="3" destOrd="0" parTransId="{C3E2F738-6FE8-44B1-93DA-AF393288047F}" sibTransId="{75A4AC91-3E3B-45E3-A463-784D637FE6B7}"/>
    <dgm:cxn modelId="{B8F15BC6-F70E-4A49-B310-BF5720F6A736}" type="presOf" srcId="{E236D4F2-D55C-4E73-8191-6AE6F600E24B}" destId="{E89302D8-A70E-4852-839D-0D07F5F9CB3D}" srcOrd="1" destOrd="0" presId="urn:microsoft.com/office/officeart/2009/3/layout/HorizontalOrganizationChart"/>
    <dgm:cxn modelId="{F867BEC9-A170-426A-972B-28068D8F693D}" type="presOf" srcId="{62CA5CE2-3B89-4A0B-BE4C-B253184ED66D}" destId="{0DCC6575-3246-4775-8D05-AA524D64CBB0}" srcOrd="0" destOrd="0" presId="urn:microsoft.com/office/officeart/2009/3/layout/HorizontalOrganizationChart"/>
    <dgm:cxn modelId="{DF5B3BD0-09DA-45A6-8A97-204DEFFC8F0A}" type="presOf" srcId="{8E652C23-D176-4502-988F-DF1A9FEF377F}" destId="{5E5E2789-014B-4CAC-9391-9C95D3B60E2B}" srcOrd="1" destOrd="0" presId="urn:microsoft.com/office/officeart/2009/3/layout/HorizontalOrganizationChart"/>
    <dgm:cxn modelId="{0D783B08-3046-4B4C-BA6A-A8FA0C863E18}" srcId="{DFB67DBD-A03E-4CAB-9F82-8D1E759FE0F2}" destId="{8E652C23-D176-4502-988F-DF1A9FEF377F}" srcOrd="4" destOrd="0" parTransId="{AD41BFAA-35CA-491E-8BB4-42EEFB3544B9}" sibTransId="{26960295-D2E0-4509-83BB-156BFA7F528D}"/>
    <dgm:cxn modelId="{1E29F9D0-3B5D-4C74-A943-851436D98D71}" type="presOf" srcId="{13D558AB-3F55-40F7-AE5E-34FB468D525A}" destId="{47C73119-91A6-4440-8EFB-920B93364C72}" srcOrd="0" destOrd="0" presId="urn:microsoft.com/office/officeart/2009/3/layout/HorizontalOrganizationChart"/>
    <dgm:cxn modelId="{B0C80D34-F19A-470C-B826-18E9CEDC8D79}" type="presOf" srcId="{C01CF815-27D5-4479-9820-E540EC648D0E}" destId="{EA4E8E30-4F33-45BC-927A-98D50165B1F9}" srcOrd="0" destOrd="0" presId="urn:microsoft.com/office/officeart/2009/3/layout/HorizontalOrganizationChart"/>
    <dgm:cxn modelId="{9BE49C7C-1A87-412B-B4F9-A9B62BB994BF}" type="presOf" srcId="{DFB67DBD-A03E-4CAB-9F82-8D1E759FE0F2}" destId="{3EACF490-DCA2-4B3E-B410-59347234A807}" srcOrd="0" destOrd="0" presId="urn:microsoft.com/office/officeart/2009/3/layout/HorizontalOrganizationChart"/>
    <dgm:cxn modelId="{AA5E900D-6BB0-4834-A6D8-9D86569A38B1}" srcId="{79C98D3F-9308-4078-9DA9-38411C73A8DA}" destId="{13D558AB-3F55-40F7-AE5E-34FB468D525A}" srcOrd="0" destOrd="0" parTransId="{62CA5CE2-3B89-4A0B-BE4C-B253184ED66D}" sibTransId="{73821A4E-A075-43EE-AC7B-133D75F33FBB}"/>
    <dgm:cxn modelId="{2920F34D-5C1B-480E-A4A3-C23CBECBAAF9}" type="presOf" srcId="{AD41BFAA-35CA-491E-8BB4-42EEFB3544B9}" destId="{D5B7ABF5-5CE2-4D59-9E0C-13D8B62E756C}" srcOrd="0" destOrd="0" presId="urn:microsoft.com/office/officeart/2009/3/layout/HorizontalOrganizationChart"/>
    <dgm:cxn modelId="{16CEB317-C6FB-497F-A70C-820E82E593C4}" type="presOf" srcId="{9CC76B1E-BE39-4707-8AAC-03882BD4B0A1}" destId="{A5CB106C-A0CA-4927-B713-A7B93F7D94F2}" srcOrd="1" destOrd="0" presId="urn:microsoft.com/office/officeart/2009/3/layout/HorizontalOrganizationChart"/>
    <dgm:cxn modelId="{105D2E4B-2616-4F08-81F1-15584A890015}" type="presOf" srcId="{C3E2F738-6FE8-44B1-93DA-AF393288047F}" destId="{A0774E9A-7264-4B29-8CAF-F6FA375CBF8E}" srcOrd="0" destOrd="0" presId="urn:microsoft.com/office/officeart/2009/3/layout/HorizontalOrganizationChart"/>
    <dgm:cxn modelId="{8ACCE059-92A9-4CF5-9581-7CD9A42FFF0C}" type="presOf" srcId="{D34C65F4-0460-41C7-B4D1-B9AAEFA8517F}" destId="{0C3B4FE0-9B86-437E-9803-F6908956F3CD}" srcOrd="1" destOrd="0" presId="urn:microsoft.com/office/officeart/2009/3/layout/HorizontalOrganizationChart"/>
    <dgm:cxn modelId="{E6AE6BD4-3B68-49F2-9624-43DA3F2713E5}" srcId="{79C98D3F-9308-4078-9DA9-38411C73A8DA}" destId="{DFB67DBD-A03E-4CAB-9F82-8D1E759FE0F2}" srcOrd="1" destOrd="0" parTransId="{71B38ACB-5513-4B74-AB29-E05F012C748F}" sibTransId="{8ACD3C55-6C34-4F42-ADDA-07929581C091}"/>
    <dgm:cxn modelId="{FFBF151D-4707-4A1C-BE25-401333D36CDE}" type="presParOf" srcId="{7CF341A5-7CAD-4F5D-AD9C-1BBD813B6C73}" destId="{3A566814-44B1-40DE-8CCA-FBF330C2B9E1}" srcOrd="0" destOrd="0" presId="urn:microsoft.com/office/officeart/2009/3/layout/HorizontalOrganizationChart"/>
    <dgm:cxn modelId="{BA5CBFC7-864F-4E1B-B5A2-6EBE72594958}" type="presParOf" srcId="{3A566814-44B1-40DE-8CCA-FBF330C2B9E1}" destId="{FC7E7F43-D421-4DDD-A6D0-A36885265E4F}" srcOrd="0" destOrd="0" presId="urn:microsoft.com/office/officeart/2009/3/layout/HorizontalOrganizationChart"/>
    <dgm:cxn modelId="{3639DCE4-A9AC-4BC6-BFF5-7DFA343FF029}" type="presParOf" srcId="{FC7E7F43-D421-4DDD-A6D0-A36885265E4F}" destId="{3C2DF537-0CF6-4421-BA8B-DA5AB8EF325C}" srcOrd="0" destOrd="0" presId="urn:microsoft.com/office/officeart/2009/3/layout/HorizontalOrganizationChart"/>
    <dgm:cxn modelId="{B8C20C7A-5B48-4860-BF76-E4D1C02ED070}" type="presParOf" srcId="{FC7E7F43-D421-4DDD-A6D0-A36885265E4F}" destId="{1ACCC207-EF33-413E-B23D-91DF4A23A8CE}" srcOrd="1" destOrd="0" presId="urn:microsoft.com/office/officeart/2009/3/layout/HorizontalOrganizationChart"/>
    <dgm:cxn modelId="{87B61270-3C61-46BD-A3B6-176A45941CDC}" type="presParOf" srcId="{3A566814-44B1-40DE-8CCA-FBF330C2B9E1}" destId="{24E885DF-CE63-403B-B5D2-9AF30563DB99}" srcOrd="1" destOrd="0" presId="urn:microsoft.com/office/officeart/2009/3/layout/HorizontalOrganizationChart"/>
    <dgm:cxn modelId="{D03A33E5-6388-40FF-938E-24D211C7E490}" type="presParOf" srcId="{24E885DF-CE63-403B-B5D2-9AF30563DB99}" destId="{0DCC6575-3246-4775-8D05-AA524D64CBB0}" srcOrd="0" destOrd="0" presId="urn:microsoft.com/office/officeart/2009/3/layout/HorizontalOrganizationChart"/>
    <dgm:cxn modelId="{AA6AD99D-CC04-47CB-9F7C-31E41777C3D5}" type="presParOf" srcId="{24E885DF-CE63-403B-B5D2-9AF30563DB99}" destId="{886A208C-5D2D-484B-8450-4850AB5A626C}" srcOrd="1" destOrd="0" presId="urn:microsoft.com/office/officeart/2009/3/layout/HorizontalOrganizationChart"/>
    <dgm:cxn modelId="{D99EF08A-8EFB-42ED-9537-5E593F697B80}" type="presParOf" srcId="{886A208C-5D2D-484B-8450-4850AB5A626C}" destId="{FA40E06C-FC94-4AB3-B3DF-00B2BEAC38AE}" srcOrd="0" destOrd="0" presId="urn:microsoft.com/office/officeart/2009/3/layout/HorizontalOrganizationChart"/>
    <dgm:cxn modelId="{C0697D37-8ABB-4C7D-814D-E803061E4F19}" type="presParOf" srcId="{FA40E06C-FC94-4AB3-B3DF-00B2BEAC38AE}" destId="{47C73119-91A6-4440-8EFB-920B93364C72}" srcOrd="0" destOrd="0" presId="urn:microsoft.com/office/officeart/2009/3/layout/HorizontalOrganizationChart"/>
    <dgm:cxn modelId="{039D1EA7-DE27-4A03-8683-132204D783CA}" type="presParOf" srcId="{FA40E06C-FC94-4AB3-B3DF-00B2BEAC38AE}" destId="{B45A6C25-E86F-44BC-9073-2370F19301D8}" srcOrd="1" destOrd="0" presId="urn:microsoft.com/office/officeart/2009/3/layout/HorizontalOrganizationChart"/>
    <dgm:cxn modelId="{E7AB8606-5113-4C25-B42B-6F226F998AFC}" type="presParOf" srcId="{886A208C-5D2D-484B-8450-4850AB5A626C}" destId="{6BF322CF-0BC9-4A86-8563-F11CFF47B28B}" srcOrd="1" destOrd="0" presId="urn:microsoft.com/office/officeart/2009/3/layout/HorizontalOrganizationChart"/>
    <dgm:cxn modelId="{37ED8A0A-F483-4115-A961-58F46979D7F7}" type="presParOf" srcId="{886A208C-5D2D-484B-8450-4850AB5A626C}" destId="{26CE1DD3-BFAE-46C1-B865-9170A990591B}" srcOrd="2" destOrd="0" presId="urn:microsoft.com/office/officeart/2009/3/layout/HorizontalOrganizationChart"/>
    <dgm:cxn modelId="{8E2B8179-EFDE-4080-A54F-E38033C4C2D3}" type="presParOf" srcId="{24E885DF-CE63-403B-B5D2-9AF30563DB99}" destId="{1F053E8B-0732-4722-A1B7-0C6D74A77F67}" srcOrd="2" destOrd="0" presId="urn:microsoft.com/office/officeart/2009/3/layout/HorizontalOrganizationChart"/>
    <dgm:cxn modelId="{6851A12B-D7AB-449E-B211-B4190FC28516}" type="presParOf" srcId="{24E885DF-CE63-403B-B5D2-9AF30563DB99}" destId="{C7B36056-1ECC-4ED7-BCF0-440DA86FD7D7}" srcOrd="3" destOrd="0" presId="urn:microsoft.com/office/officeart/2009/3/layout/HorizontalOrganizationChart"/>
    <dgm:cxn modelId="{7DDCDFC7-EC1A-4F6C-839F-EBEAD77D3AE6}" type="presParOf" srcId="{C7B36056-1ECC-4ED7-BCF0-440DA86FD7D7}" destId="{3B777CFD-0D62-459B-AC62-D107F22CE01E}" srcOrd="0" destOrd="0" presId="urn:microsoft.com/office/officeart/2009/3/layout/HorizontalOrganizationChart"/>
    <dgm:cxn modelId="{4E02620A-B5CC-4741-B4D0-2E422EDD84BB}" type="presParOf" srcId="{3B777CFD-0D62-459B-AC62-D107F22CE01E}" destId="{3EACF490-DCA2-4B3E-B410-59347234A807}" srcOrd="0" destOrd="0" presId="urn:microsoft.com/office/officeart/2009/3/layout/HorizontalOrganizationChart"/>
    <dgm:cxn modelId="{503F31BE-35AB-4EEE-B00E-AC786143F752}" type="presParOf" srcId="{3B777CFD-0D62-459B-AC62-D107F22CE01E}" destId="{E42940DE-0647-4388-A5E8-C0355AB2D6EB}" srcOrd="1" destOrd="0" presId="urn:microsoft.com/office/officeart/2009/3/layout/HorizontalOrganizationChart"/>
    <dgm:cxn modelId="{CEC84D33-8F8D-4CA8-B4AA-524D09BAEF51}" type="presParOf" srcId="{C7B36056-1ECC-4ED7-BCF0-440DA86FD7D7}" destId="{B4EAD265-87D5-4EF2-84BB-EB0A313EE3C8}" srcOrd="1" destOrd="0" presId="urn:microsoft.com/office/officeart/2009/3/layout/HorizontalOrganizationChart"/>
    <dgm:cxn modelId="{36B8E872-70A7-4E08-83B9-CC84FF202074}" type="presParOf" srcId="{B4EAD265-87D5-4EF2-84BB-EB0A313EE3C8}" destId="{EA862FEF-1857-4FB4-BA1B-EDB679DA2884}" srcOrd="0" destOrd="0" presId="urn:microsoft.com/office/officeart/2009/3/layout/HorizontalOrganizationChart"/>
    <dgm:cxn modelId="{71685185-0DAB-48EC-AF16-C0301986B990}" type="presParOf" srcId="{B4EAD265-87D5-4EF2-84BB-EB0A313EE3C8}" destId="{DDA9D1D7-ADF2-4D7D-B297-43669E552C14}" srcOrd="1" destOrd="0" presId="urn:microsoft.com/office/officeart/2009/3/layout/HorizontalOrganizationChart"/>
    <dgm:cxn modelId="{A37544BB-3AC6-4B83-AD50-CB7CA6EDA157}" type="presParOf" srcId="{DDA9D1D7-ADF2-4D7D-B297-43669E552C14}" destId="{D5F64D10-98D7-4D1D-9613-92B5CA07D334}" srcOrd="0" destOrd="0" presId="urn:microsoft.com/office/officeart/2009/3/layout/HorizontalOrganizationChart"/>
    <dgm:cxn modelId="{D7CBF279-8502-40D9-B48D-0F9B7271F508}" type="presParOf" srcId="{D5F64D10-98D7-4D1D-9613-92B5CA07D334}" destId="{6794991C-F70B-4443-A4B5-961E6E8DDAF9}" srcOrd="0" destOrd="0" presId="urn:microsoft.com/office/officeart/2009/3/layout/HorizontalOrganizationChart"/>
    <dgm:cxn modelId="{BE17DECA-5DF7-449E-8377-09F30D885481}" type="presParOf" srcId="{D5F64D10-98D7-4D1D-9613-92B5CA07D334}" destId="{A5CB106C-A0CA-4927-B713-A7B93F7D94F2}" srcOrd="1" destOrd="0" presId="urn:microsoft.com/office/officeart/2009/3/layout/HorizontalOrganizationChart"/>
    <dgm:cxn modelId="{14B3A437-2140-443F-A2ED-884CF557FF20}" type="presParOf" srcId="{DDA9D1D7-ADF2-4D7D-B297-43669E552C14}" destId="{03D4B0BF-6DBD-4EFA-92D5-7C83C826CBCA}" srcOrd="1" destOrd="0" presId="urn:microsoft.com/office/officeart/2009/3/layout/HorizontalOrganizationChart"/>
    <dgm:cxn modelId="{C72CBC64-3095-4ABA-B6E9-7E73CB0483F9}" type="presParOf" srcId="{DDA9D1D7-ADF2-4D7D-B297-43669E552C14}" destId="{373BD425-01CA-40A5-8E0C-41B433D701DD}" srcOrd="2" destOrd="0" presId="urn:microsoft.com/office/officeart/2009/3/layout/HorizontalOrganizationChart"/>
    <dgm:cxn modelId="{573C6A34-CAA2-49AB-95E5-E6E0241F4F6E}" type="presParOf" srcId="{B4EAD265-87D5-4EF2-84BB-EB0A313EE3C8}" destId="{0331E0E8-57C9-4CC9-BB1E-C4FA5A9D5EC7}" srcOrd="2" destOrd="0" presId="urn:microsoft.com/office/officeart/2009/3/layout/HorizontalOrganizationChart"/>
    <dgm:cxn modelId="{FC4EFFD3-5FE4-41B1-A5AC-CA01D831C041}" type="presParOf" srcId="{B4EAD265-87D5-4EF2-84BB-EB0A313EE3C8}" destId="{6B4AE7B2-73C9-4FF8-9D62-A58B0D700CDE}" srcOrd="3" destOrd="0" presId="urn:microsoft.com/office/officeart/2009/3/layout/HorizontalOrganizationChart"/>
    <dgm:cxn modelId="{7CF41360-023C-4143-8F13-CE0B6B25616E}" type="presParOf" srcId="{6B4AE7B2-73C9-4FF8-9D62-A58B0D700CDE}" destId="{E046C9FA-F230-4B26-A4C2-7767E31AEB9E}" srcOrd="0" destOrd="0" presId="urn:microsoft.com/office/officeart/2009/3/layout/HorizontalOrganizationChart"/>
    <dgm:cxn modelId="{FAB2E59C-7776-406C-9394-D4B95E812862}" type="presParOf" srcId="{E046C9FA-F230-4B26-A4C2-7767E31AEB9E}" destId="{08D680D6-CB7E-4FA7-9621-641EAE59A07E}" srcOrd="0" destOrd="0" presId="urn:microsoft.com/office/officeart/2009/3/layout/HorizontalOrganizationChart"/>
    <dgm:cxn modelId="{BA3BB31C-9601-4656-93A3-8C0F6A51CCF1}" type="presParOf" srcId="{E046C9FA-F230-4B26-A4C2-7767E31AEB9E}" destId="{0C3B4FE0-9B86-437E-9803-F6908956F3CD}" srcOrd="1" destOrd="0" presId="urn:microsoft.com/office/officeart/2009/3/layout/HorizontalOrganizationChart"/>
    <dgm:cxn modelId="{55A8ADA8-8522-49CF-8DA8-8FAFA08F0D60}" type="presParOf" srcId="{6B4AE7B2-73C9-4FF8-9D62-A58B0D700CDE}" destId="{5DE290DB-61CC-4F1D-A6C0-12E7B6A6E4B6}" srcOrd="1" destOrd="0" presId="urn:microsoft.com/office/officeart/2009/3/layout/HorizontalOrganizationChart"/>
    <dgm:cxn modelId="{55DD6425-AA5F-4DAC-9B53-FB17053F9F4D}" type="presParOf" srcId="{6B4AE7B2-73C9-4FF8-9D62-A58B0D700CDE}" destId="{912A1E8D-15F7-4297-A470-6A96FF2CE78B}" srcOrd="2" destOrd="0" presId="urn:microsoft.com/office/officeart/2009/3/layout/HorizontalOrganizationChart"/>
    <dgm:cxn modelId="{3FD2292A-B8B0-469E-899B-CD3970F3A621}" type="presParOf" srcId="{B4EAD265-87D5-4EF2-84BB-EB0A313EE3C8}" destId="{4E5949CF-6B58-4693-BB5C-E1D5000D757A}" srcOrd="4" destOrd="0" presId="urn:microsoft.com/office/officeart/2009/3/layout/HorizontalOrganizationChart"/>
    <dgm:cxn modelId="{87880DB3-7A39-463E-9169-AE9479B7231D}" type="presParOf" srcId="{B4EAD265-87D5-4EF2-84BB-EB0A313EE3C8}" destId="{0BD148DC-D687-4FF5-8C12-58428F9AEAB1}" srcOrd="5" destOrd="0" presId="urn:microsoft.com/office/officeart/2009/3/layout/HorizontalOrganizationChart"/>
    <dgm:cxn modelId="{81D7B539-DA58-4393-AFE8-FD14FEBA00EB}" type="presParOf" srcId="{0BD148DC-D687-4FF5-8C12-58428F9AEAB1}" destId="{7CBE55B5-09DF-4112-B130-DE0901DBE1F1}" srcOrd="0" destOrd="0" presId="urn:microsoft.com/office/officeart/2009/3/layout/HorizontalOrganizationChart"/>
    <dgm:cxn modelId="{788C3910-3DBE-4A54-88D3-ABD2FD0E0C05}" type="presParOf" srcId="{7CBE55B5-09DF-4112-B130-DE0901DBE1F1}" destId="{8623D937-B55E-4945-A53A-82FA11CE62C1}" srcOrd="0" destOrd="0" presId="urn:microsoft.com/office/officeart/2009/3/layout/HorizontalOrganizationChart"/>
    <dgm:cxn modelId="{3D4D5FBA-85DB-477F-9888-29A1868723F5}" type="presParOf" srcId="{7CBE55B5-09DF-4112-B130-DE0901DBE1F1}" destId="{823951EC-72C5-4890-BD3D-08EF5EAD26EF}" srcOrd="1" destOrd="0" presId="urn:microsoft.com/office/officeart/2009/3/layout/HorizontalOrganizationChart"/>
    <dgm:cxn modelId="{D26BC940-D089-4489-A46D-0BFD18F6B79E}" type="presParOf" srcId="{0BD148DC-D687-4FF5-8C12-58428F9AEAB1}" destId="{1E4D22E2-A11F-4BA9-82B7-2C480ECB100F}" srcOrd="1" destOrd="0" presId="urn:microsoft.com/office/officeart/2009/3/layout/HorizontalOrganizationChart"/>
    <dgm:cxn modelId="{D15A5806-699D-4376-A820-E62D42D9FEE0}" type="presParOf" srcId="{0BD148DC-D687-4FF5-8C12-58428F9AEAB1}" destId="{3EA1FF73-6543-4DF7-80CF-ED4C33AA4D9B}" srcOrd="2" destOrd="0" presId="urn:microsoft.com/office/officeart/2009/3/layout/HorizontalOrganizationChart"/>
    <dgm:cxn modelId="{03DE5156-CA73-4544-A9BE-696566CFA561}" type="presParOf" srcId="{B4EAD265-87D5-4EF2-84BB-EB0A313EE3C8}" destId="{EA4E8E30-4F33-45BC-927A-98D50165B1F9}" srcOrd="6" destOrd="0" presId="urn:microsoft.com/office/officeart/2009/3/layout/HorizontalOrganizationChart"/>
    <dgm:cxn modelId="{D49B72EF-C8E0-43B5-AC13-D8EE07863D38}" type="presParOf" srcId="{B4EAD265-87D5-4EF2-84BB-EB0A313EE3C8}" destId="{66DCB71A-CE21-458D-A4E2-9168CD77F5E7}" srcOrd="7" destOrd="0" presId="urn:microsoft.com/office/officeart/2009/3/layout/HorizontalOrganizationChart"/>
    <dgm:cxn modelId="{0A3F9506-26D4-458D-B6A5-41582F1E12BB}" type="presParOf" srcId="{66DCB71A-CE21-458D-A4E2-9168CD77F5E7}" destId="{467423EF-CC8C-4F55-853D-291BD7C4E6B6}" srcOrd="0" destOrd="0" presId="urn:microsoft.com/office/officeart/2009/3/layout/HorizontalOrganizationChart"/>
    <dgm:cxn modelId="{FCA512B3-B390-4500-8C50-219D66839A5D}" type="presParOf" srcId="{467423EF-CC8C-4F55-853D-291BD7C4E6B6}" destId="{6ADB244B-A255-47F8-9D37-34C4C7991B88}" srcOrd="0" destOrd="0" presId="urn:microsoft.com/office/officeart/2009/3/layout/HorizontalOrganizationChart"/>
    <dgm:cxn modelId="{4579A3F3-B3D7-4E35-9CAD-073B8B9D8454}" type="presParOf" srcId="{467423EF-CC8C-4F55-853D-291BD7C4E6B6}" destId="{E89302D8-A70E-4852-839D-0D07F5F9CB3D}" srcOrd="1" destOrd="0" presId="urn:microsoft.com/office/officeart/2009/3/layout/HorizontalOrganizationChart"/>
    <dgm:cxn modelId="{B63D2266-7CC0-45DB-86CC-AA26A2E71C01}" type="presParOf" srcId="{66DCB71A-CE21-458D-A4E2-9168CD77F5E7}" destId="{AD2B1EAF-2EBF-4973-B44F-3E5624E28F96}" srcOrd="1" destOrd="0" presId="urn:microsoft.com/office/officeart/2009/3/layout/HorizontalOrganizationChart"/>
    <dgm:cxn modelId="{4CDED11B-7B35-4E2D-9494-C33CA5860FE2}" type="presParOf" srcId="{66DCB71A-CE21-458D-A4E2-9168CD77F5E7}" destId="{63172BE6-EA38-4845-A94D-CD8320E96A20}" srcOrd="2" destOrd="0" presId="urn:microsoft.com/office/officeart/2009/3/layout/HorizontalOrganizationChart"/>
    <dgm:cxn modelId="{AEAACCE8-825B-4E93-81C5-2349D673FC4A}" type="presParOf" srcId="{B4EAD265-87D5-4EF2-84BB-EB0A313EE3C8}" destId="{D5B7ABF5-5CE2-4D59-9E0C-13D8B62E756C}" srcOrd="8" destOrd="0" presId="urn:microsoft.com/office/officeart/2009/3/layout/HorizontalOrganizationChart"/>
    <dgm:cxn modelId="{9E2E3082-BF05-448B-A466-C24DAFF46C06}" type="presParOf" srcId="{B4EAD265-87D5-4EF2-84BB-EB0A313EE3C8}" destId="{3F3A6A27-8531-498E-B378-FE7CEBA7C723}" srcOrd="9" destOrd="0" presId="urn:microsoft.com/office/officeart/2009/3/layout/HorizontalOrganizationChart"/>
    <dgm:cxn modelId="{5A7D4CBE-7290-466D-B292-E1ADF3A2D9DF}" type="presParOf" srcId="{3F3A6A27-8531-498E-B378-FE7CEBA7C723}" destId="{BE74A9CB-E663-4F74-9BF7-13D895F199E5}" srcOrd="0" destOrd="0" presId="urn:microsoft.com/office/officeart/2009/3/layout/HorizontalOrganizationChart"/>
    <dgm:cxn modelId="{1F25E047-3F6E-497B-B7E4-7997637F7782}" type="presParOf" srcId="{BE74A9CB-E663-4F74-9BF7-13D895F199E5}" destId="{1E96DB58-AEB8-4B4F-B74D-6E8B8C0EE014}" srcOrd="0" destOrd="0" presId="urn:microsoft.com/office/officeart/2009/3/layout/HorizontalOrganizationChart"/>
    <dgm:cxn modelId="{035FFC76-2290-4BBA-B801-F4C32BA86403}" type="presParOf" srcId="{BE74A9CB-E663-4F74-9BF7-13D895F199E5}" destId="{5E5E2789-014B-4CAC-9391-9C95D3B60E2B}" srcOrd="1" destOrd="0" presId="urn:microsoft.com/office/officeart/2009/3/layout/HorizontalOrganizationChart"/>
    <dgm:cxn modelId="{45B8966E-AE3F-49AC-8203-092A67E2E80B}" type="presParOf" srcId="{3F3A6A27-8531-498E-B378-FE7CEBA7C723}" destId="{753945F2-FCF6-4196-A22A-2F65CC772358}" srcOrd="1" destOrd="0" presId="urn:microsoft.com/office/officeart/2009/3/layout/HorizontalOrganizationChart"/>
    <dgm:cxn modelId="{22B87D62-BC2E-4819-A1E6-210A53CC000E}" type="presParOf" srcId="{3F3A6A27-8531-498E-B378-FE7CEBA7C723}" destId="{79D78460-E37A-4A58-A7EA-E68C3C823401}" srcOrd="2" destOrd="0" presId="urn:microsoft.com/office/officeart/2009/3/layout/HorizontalOrganizationChart"/>
    <dgm:cxn modelId="{9232C701-C307-4FAF-B41D-E9BCE397E733}" type="presParOf" srcId="{C7B36056-1ECC-4ED7-BCF0-440DA86FD7D7}" destId="{F18D8951-57DB-4B86-BF63-C5DB708F2791}" srcOrd="2" destOrd="0" presId="urn:microsoft.com/office/officeart/2009/3/layout/HorizontalOrganizationChart"/>
    <dgm:cxn modelId="{256898E1-4EC2-437F-8D21-21EECAC7C973}" type="presParOf" srcId="{24E885DF-CE63-403B-B5D2-9AF30563DB99}" destId="{1CE350DA-0403-4B10-A84B-17D4A8FF6DA8}" srcOrd="4" destOrd="0" presId="urn:microsoft.com/office/officeart/2009/3/layout/HorizontalOrganizationChart"/>
    <dgm:cxn modelId="{B78445ED-42F4-42D2-A84D-240682F51B4C}" type="presParOf" srcId="{24E885DF-CE63-403B-B5D2-9AF30563DB99}" destId="{9FF8A447-8CA7-41EC-AC84-607E7F8A7A98}" srcOrd="5" destOrd="0" presId="urn:microsoft.com/office/officeart/2009/3/layout/HorizontalOrganizationChart"/>
    <dgm:cxn modelId="{5808C9CB-5067-4F14-B6B1-EA41CDE6A08B}" type="presParOf" srcId="{9FF8A447-8CA7-41EC-AC84-607E7F8A7A98}" destId="{C162DBA6-AF65-4EE5-9D30-6409AF64E445}" srcOrd="0" destOrd="0" presId="urn:microsoft.com/office/officeart/2009/3/layout/HorizontalOrganizationChart"/>
    <dgm:cxn modelId="{3D288355-E88C-4F4B-9814-3E817BF3D62A}" type="presParOf" srcId="{C162DBA6-AF65-4EE5-9D30-6409AF64E445}" destId="{62DD6CF3-C917-4071-905A-111524A9509D}" srcOrd="0" destOrd="0" presId="urn:microsoft.com/office/officeart/2009/3/layout/HorizontalOrganizationChart"/>
    <dgm:cxn modelId="{4F39ECAD-8CFF-4AC6-9D64-82974D2F5107}" type="presParOf" srcId="{C162DBA6-AF65-4EE5-9D30-6409AF64E445}" destId="{22D95170-C1D2-4433-BF72-CF62EA016092}" srcOrd="1" destOrd="0" presId="urn:microsoft.com/office/officeart/2009/3/layout/HorizontalOrganizationChart"/>
    <dgm:cxn modelId="{31001FDE-6DBA-423D-AFC1-646DF8742D38}" type="presParOf" srcId="{9FF8A447-8CA7-41EC-AC84-607E7F8A7A98}" destId="{C847D81A-3DF3-447C-B4AC-18B234395062}" srcOrd="1" destOrd="0" presId="urn:microsoft.com/office/officeart/2009/3/layout/HorizontalOrganizationChart"/>
    <dgm:cxn modelId="{5C022B49-A8F8-4AEB-BB26-5FAE384373EA}" type="presParOf" srcId="{9FF8A447-8CA7-41EC-AC84-607E7F8A7A98}" destId="{0048F736-E56F-450F-92CC-459C0C7F960C}" srcOrd="2" destOrd="0" presId="urn:microsoft.com/office/officeart/2009/3/layout/HorizontalOrganizationChart"/>
    <dgm:cxn modelId="{7D6EBA3B-52FD-436A-9072-D1329B3139CA}" type="presParOf" srcId="{24E885DF-CE63-403B-B5D2-9AF30563DB99}" destId="{A0774E9A-7264-4B29-8CAF-F6FA375CBF8E}" srcOrd="6" destOrd="0" presId="urn:microsoft.com/office/officeart/2009/3/layout/HorizontalOrganizationChart"/>
    <dgm:cxn modelId="{95E875B6-9CC5-4AB2-9959-F31578BAD15F}" type="presParOf" srcId="{24E885DF-CE63-403B-B5D2-9AF30563DB99}" destId="{E9652BB2-EF8A-48FD-8EA8-1E35B55F3523}" srcOrd="7" destOrd="0" presId="urn:microsoft.com/office/officeart/2009/3/layout/HorizontalOrganizationChart"/>
    <dgm:cxn modelId="{B201AE1C-B2AA-41D5-9EDF-624D6907BD46}" type="presParOf" srcId="{E9652BB2-EF8A-48FD-8EA8-1E35B55F3523}" destId="{8AFB7737-84FE-4900-8AC7-D5E6F35A3784}" srcOrd="0" destOrd="0" presId="urn:microsoft.com/office/officeart/2009/3/layout/HorizontalOrganizationChart"/>
    <dgm:cxn modelId="{D0CBBB47-F435-457D-8759-AAE8A83E4949}" type="presParOf" srcId="{8AFB7737-84FE-4900-8AC7-D5E6F35A3784}" destId="{B9AF5D75-8F0B-4888-9102-1491B2C65BBB}" srcOrd="0" destOrd="0" presId="urn:microsoft.com/office/officeart/2009/3/layout/HorizontalOrganizationChart"/>
    <dgm:cxn modelId="{276E9D3C-932C-46C3-9CD2-8A1FF3EF981E}" type="presParOf" srcId="{8AFB7737-84FE-4900-8AC7-D5E6F35A3784}" destId="{8785F617-D639-47C3-9DEE-C4B6D761FF5B}" srcOrd="1" destOrd="0" presId="urn:microsoft.com/office/officeart/2009/3/layout/HorizontalOrganizationChart"/>
    <dgm:cxn modelId="{E886BCFD-0971-4B5B-B893-711EBE93C84A}" type="presParOf" srcId="{E9652BB2-EF8A-48FD-8EA8-1E35B55F3523}" destId="{F040E211-17BD-451C-98D9-D89BF23DEEA1}" srcOrd="1" destOrd="0" presId="urn:microsoft.com/office/officeart/2009/3/layout/HorizontalOrganizationChart"/>
    <dgm:cxn modelId="{A6578CDD-7935-47E5-8038-62E678A28856}" type="presParOf" srcId="{E9652BB2-EF8A-48FD-8EA8-1E35B55F3523}" destId="{8A0A4F9B-4532-4075-AFFD-2ACB3CAD7ABE}" srcOrd="2" destOrd="0" presId="urn:microsoft.com/office/officeart/2009/3/layout/HorizontalOrganizationChart"/>
    <dgm:cxn modelId="{20477912-8E26-4C51-B0ED-8639AC0F3331}" type="presParOf" srcId="{24E885DF-CE63-403B-B5D2-9AF30563DB99}" destId="{D0FC478A-482A-4B93-B748-C5B0C04720A1}" srcOrd="8" destOrd="0" presId="urn:microsoft.com/office/officeart/2009/3/layout/HorizontalOrganizationChart"/>
    <dgm:cxn modelId="{329D6D68-5372-4124-A4B7-4EF1911503A8}" type="presParOf" srcId="{24E885DF-CE63-403B-B5D2-9AF30563DB99}" destId="{2807F7C7-2A4B-410B-8097-DFC45175B596}" srcOrd="9" destOrd="0" presId="urn:microsoft.com/office/officeart/2009/3/layout/HorizontalOrganizationChart"/>
    <dgm:cxn modelId="{F992F97F-F78A-4B64-8517-2030CBF017CC}" type="presParOf" srcId="{2807F7C7-2A4B-410B-8097-DFC45175B596}" destId="{F1B5A3AF-1CC9-4305-AFC3-10F2F4445911}" srcOrd="0" destOrd="0" presId="urn:microsoft.com/office/officeart/2009/3/layout/HorizontalOrganizationChart"/>
    <dgm:cxn modelId="{603C186B-076B-4234-B032-FA22CEF85D0A}" type="presParOf" srcId="{F1B5A3AF-1CC9-4305-AFC3-10F2F4445911}" destId="{019B5494-EB0E-49F6-AE59-90D471ECD794}" srcOrd="0" destOrd="0" presId="urn:microsoft.com/office/officeart/2009/3/layout/HorizontalOrganizationChart"/>
    <dgm:cxn modelId="{6D421593-037D-4239-95FC-9B82B7D39FC3}" type="presParOf" srcId="{F1B5A3AF-1CC9-4305-AFC3-10F2F4445911}" destId="{B425BC2A-2F13-4149-9013-51E2B7B35AA9}" srcOrd="1" destOrd="0" presId="urn:microsoft.com/office/officeart/2009/3/layout/HorizontalOrganizationChart"/>
    <dgm:cxn modelId="{A59ED0A3-7EA7-42D2-856E-57D0AAFB2923}" type="presParOf" srcId="{2807F7C7-2A4B-410B-8097-DFC45175B596}" destId="{6D95CF2D-6E4C-40D5-B6ED-348D9DC8F097}" srcOrd="1" destOrd="0" presId="urn:microsoft.com/office/officeart/2009/3/layout/HorizontalOrganizationChart"/>
    <dgm:cxn modelId="{BC65B3DB-92E6-43D9-9AEF-20A779504AF3}" type="presParOf" srcId="{2807F7C7-2A4B-410B-8097-DFC45175B596}" destId="{CA55B7BF-4E34-42D8-BC7E-C656402BFA0C}" srcOrd="2" destOrd="0" presId="urn:microsoft.com/office/officeart/2009/3/layout/HorizontalOrganizationChart"/>
    <dgm:cxn modelId="{CA0967A8-A95B-41C2-8407-86506B076FBC}" type="presParOf" srcId="{3A566814-44B1-40DE-8CCA-FBF330C2B9E1}" destId="{890E2894-C377-4A5E-8053-99C4E872DEF8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FA2A57-3C0F-4BAD-B299-D7362B94882F}" type="doc">
      <dgm:prSet loTypeId="urn:microsoft.com/office/officeart/2005/8/layout/cycle6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AA009FD2-5445-46F6-9D68-D56632533915}">
      <dgm:prSet phldrT="[文本]"/>
      <dgm:spPr/>
      <dgm:t>
        <a:bodyPr/>
        <a:lstStyle/>
        <a:p>
          <a:r>
            <a:rPr lang="zh-CN" altLang="en-US" dirty="0" smtClean="0">
              <a:latin typeface="迷你简毡笔黑" pitchFamily="65" charset="-122"/>
              <a:ea typeface="迷你简毡笔黑" pitchFamily="65" charset="-122"/>
            </a:rPr>
            <a:t>辅修课程</a:t>
          </a:r>
          <a:endParaRPr lang="zh-CN" altLang="en-US" dirty="0">
            <a:latin typeface="迷你简毡笔黑" pitchFamily="65" charset="-122"/>
            <a:ea typeface="迷你简毡笔黑" pitchFamily="65" charset="-122"/>
          </a:endParaRPr>
        </a:p>
      </dgm:t>
    </dgm:pt>
    <dgm:pt modelId="{EEE9845E-F5EC-451C-B675-77E1FD155056}" type="parTrans" cxnId="{D1A95090-74DC-4F63-B83A-137DD947C0AF}">
      <dgm:prSet/>
      <dgm:spPr/>
      <dgm:t>
        <a:bodyPr/>
        <a:lstStyle/>
        <a:p>
          <a:endParaRPr lang="zh-CN" altLang="en-US"/>
        </a:p>
      </dgm:t>
    </dgm:pt>
    <dgm:pt modelId="{B49E7B8F-6382-4D25-91AE-4696FD1F4D3C}" type="sibTrans" cxnId="{D1A95090-74DC-4F63-B83A-137DD947C0AF}">
      <dgm:prSet/>
      <dgm:spPr/>
      <dgm:t>
        <a:bodyPr/>
        <a:lstStyle/>
        <a:p>
          <a:endParaRPr lang="zh-CN" altLang="en-US"/>
        </a:p>
      </dgm:t>
    </dgm:pt>
    <dgm:pt modelId="{AC0856C4-1C27-4E3B-9230-D125CCAE29F0}">
      <dgm:prSet phldrT="[文本]"/>
      <dgm:spPr/>
      <dgm:t>
        <a:bodyPr/>
        <a:lstStyle/>
        <a:p>
          <a:r>
            <a:rPr lang="zh-CN" altLang="en-US" dirty="0" smtClean="0">
              <a:latin typeface="迷你简毡笔黑" pitchFamily="65" charset="-122"/>
              <a:ea typeface="迷你简毡笔黑" pitchFamily="65" charset="-122"/>
            </a:rPr>
            <a:t>查阅相关资料</a:t>
          </a:r>
          <a:endParaRPr lang="zh-CN" altLang="en-US" dirty="0">
            <a:latin typeface="迷你简毡笔黑" pitchFamily="65" charset="-122"/>
            <a:ea typeface="迷你简毡笔黑" pitchFamily="65" charset="-122"/>
          </a:endParaRPr>
        </a:p>
      </dgm:t>
    </dgm:pt>
    <dgm:pt modelId="{55D2EBCA-585A-44B9-B4FA-D382A3E026EC}" type="parTrans" cxnId="{67C86078-B69E-422A-9E5F-CB2E1997EC64}">
      <dgm:prSet/>
      <dgm:spPr/>
      <dgm:t>
        <a:bodyPr/>
        <a:lstStyle/>
        <a:p>
          <a:endParaRPr lang="zh-CN" altLang="en-US"/>
        </a:p>
      </dgm:t>
    </dgm:pt>
    <dgm:pt modelId="{E2187D6E-4FFA-4425-B2C1-23369F719476}" type="sibTrans" cxnId="{67C86078-B69E-422A-9E5F-CB2E1997EC64}">
      <dgm:prSet/>
      <dgm:spPr/>
      <dgm:t>
        <a:bodyPr/>
        <a:lstStyle/>
        <a:p>
          <a:endParaRPr lang="zh-CN" altLang="en-US"/>
        </a:p>
      </dgm:t>
    </dgm:pt>
    <dgm:pt modelId="{457B3A5D-0A3B-49D4-AF6A-E56FD4C4338D}">
      <dgm:prSet phldrT="[文本]"/>
      <dgm:spPr/>
      <dgm:t>
        <a:bodyPr/>
        <a:lstStyle/>
        <a:p>
          <a:r>
            <a:rPr lang="zh-CN" altLang="en-US" dirty="0" smtClean="0">
              <a:latin typeface="迷你简毡笔黑" pitchFamily="65" charset="-122"/>
              <a:ea typeface="迷你简毡笔黑" pitchFamily="65" charset="-122"/>
            </a:rPr>
            <a:t>确定就业偏好</a:t>
          </a:r>
          <a:endParaRPr lang="zh-CN" altLang="en-US" dirty="0">
            <a:latin typeface="迷你简毡笔黑" pitchFamily="65" charset="-122"/>
            <a:ea typeface="迷你简毡笔黑" pitchFamily="65" charset="-122"/>
          </a:endParaRPr>
        </a:p>
      </dgm:t>
    </dgm:pt>
    <dgm:pt modelId="{8AF60663-8289-4FE3-9568-600BF49166CE}" type="parTrans" cxnId="{8C9DEC60-C660-42BF-9C52-196778107561}">
      <dgm:prSet/>
      <dgm:spPr/>
      <dgm:t>
        <a:bodyPr/>
        <a:lstStyle/>
        <a:p>
          <a:endParaRPr lang="zh-CN" altLang="en-US"/>
        </a:p>
      </dgm:t>
    </dgm:pt>
    <dgm:pt modelId="{DE26C308-2915-40E1-A3E0-DD813CBA41C2}" type="sibTrans" cxnId="{8C9DEC60-C660-42BF-9C52-196778107561}">
      <dgm:prSet/>
      <dgm:spPr/>
      <dgm:t>
        <a:bodyPr/>
        <a:lstStyle/>
        <a:p>
          <a:endParaRPr lang="zh-CN" altLang="en-US"/>
        </a:p>
      </dgm:t>
    </dgm:pt>
    <dgm:pt modelId="{EC11B419-2F75-45D1-9705-95211BC7B155}">
      <dgm:prSet phldrT="[文本]"/>
      <dgm:spPr/>
      <dgm:t>
        <a:bodyPr/>
        <a:lstStyle/>
        <a:p>
          <a:r>
            <a:rPr lang="zh-CN" altLang="en-US" dirty="0" smtClean="0">
              <a:latin typeface="迷你简毡笔黑" pitchFamily="65" charset="-122"/>
              <a:ea typeface="迷你简毡笔黑" pitchFamily="65" charset="-122"/>
            </a:rPr>
            <a:t>征求家人意见</a:t>
          </a:r>
          <a:endParaRPr lang="zh-CN" altLang="en-US" dirty="0">
            <a:latin typeface="迷你简毡笔黑" pitchFamily="65" charset="-122"/>
            <a:ea typeface="迷你简毡笔黑" pitchFamily="65" charset="-122"/>
          </a:endParaRPr>
        </a:p>
      </dgm:t>
    </dgm:pt>
    <dgm:pt modelId="{B381964E-5897-4875-804D-D0515130A0FF}" type="parTrans" cxnId="{E496F1D7-AAFB-447C-9EAC-171E8F512B6C}">
      <dgm:prSet/>
      <dgm:spPr/>
      <dgm:t>
        <a:bodyPr/>
        <a:lstStyle/>
        <a:p>
          <a:endParaRPr lang="zh-CN" altLang="en-US"/>
        </a:p>
      </dgm:t>
    </dgm:pt>
    <dgm:pt modelId="{AA53E72D-29FB-4867-9F62-401C89AA0F0F}" type="sibTrans" cxnId="{E496F1D7-AAFB-447C-9EAC-171E8F512B6C}">
      <dgm:prSet/>
      <dgm:spPr/>
      <dgm:t>
        <a:bodyPr/>
        <a:lstStyle/>
        <a:p>
          <a:endParaRPr lang="zh-CN" altLang="en-US"/>
        </a:p>
      </dgm:t>
    </dgm:pt>
    <dgm:pt modelId="{8C85AFE0-572C-4267-8B2F-E68C23D9532D}">
      <dgm:prSet phldrT="[文本]"/>
      <dgm:spPr/>
      <dgm:t>
        <a:bodyPr/>
        <a:lstStyle/>
        <a:p>
          <a:r>
            <a:rPr lang="zh-CN" altLang="en-US" dirty="0" smtClean="0">
              <a:latin typeface="迷你简毡笔黑" pitchFamily="65" charset="-122"/>
              <a:ea typeface="迷你简毡笔黑" pitchFamily="65" charset="-122"/>
            </a:rPr>
            <a:t>咨询考研论坛</a:t>
          </a:r>
          <a:endParaRPr lang="zh-CN" altLang="en-US" dirty="0">
            <a:latin typeface="迷你简毡笔黑" pitchFamily="65" charset="-122"/>
            <a:ea typeface="迷你简毡笔黑" pitchFamily="65" charset="-122"/>
          </a:endParaRPr>
        </a:p>
      </dgm:t>
    </dgm:pt>
    <dgm:pt modelId="{C3B664FC-E65F-4AC6-A4AE-CF0104C129D0}" type="parTrans" cxnId="{0C68098F-F626-455F-AE2D-9B9D780840DC}">
      <dgm:prSet/>
      <dgm:spPr/>
      <dgm:t>
        <a:bodyPr/>
        <a:lstStyle/>
        <a:p>
          <a:endParaRPr lang="zh-CN" altLang="en-US"/>
        </a:p>
      </dgm:t>
    </dgm:pt>
    <dgm:pt modelId="{2A9AC288-F31F-4B2C-B202-5CDBB8899175}" type="sibTrans" cxnId="{0C68098F-F626-455F-AE2D-9B9D780840DC}">
      <dgm:prSet/>
      <dgm:spPr/>
      <dgm:t>
        <a:bodyPr/>
        <a:lstStyle/>
        <a:p>
          <a:endParaRPr lang="zh-CN" altLang="en-US"/>
        </a:p>
      </dgm:t>
    </dgm:pt>
    <dgm:pt modelId="{06B1F822-9279-404A-B301-A3656003670F}" type="pres">
      <dgm:prSet presAssocID="{35FA2A57-3C0F-4BAD-B299-D7362B94882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B41F6BF-1F36-4B5C-B808-F666F9DC080B}" type="pres">
      <dgm:prSet presAssocID="{AA009FD2-5445-46F6-9D68-D5663253391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3429BA1-041D-4F16-B18F-3223E65E37CD}" type="pres">
      <dgm:prSet presAssocID="{AA009FD2-5445-46F6-9D68-D56632533915}" presName="spNode" presStyleCnt="0"/>
      <dgm:spPr/>
    </dgm:pt>
    <dgm:pt modelId="{E84509B4-B340-48D3-83E7-99FDBCB74E6F}" type="pres">
      <dgm:prSet presAssocID="{B49E7B8F-6382-4D25-91AE-4696FD1F4D3C}" presName="sibTrans" presStyleLbl="sibTrans1D1" presStyleIdx="0" presStyleCnt="5"/>
      <dgm:spPr/>
      <dgm:t>
        <a:bodyPr/>
        <a:lstStyle/>
        <a:p>
          <a:endParaRPr lang="zh-CN" altLang="en-US"/>
        </a:p>
      </dgm:t>
    </dgm:pt>
    <dgm:pt modelId="{18CE5F7A-BFBA-4B86-A111-8F7E66B4B7D1}" type="pres">
      <dgm:prSet presAssocID="{AC0856C4-1C27-4E3B-9230-D125CCAE29F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7A2425D-3ABE-4874-B977-CF47BE642FC1}" type="pres">
      <dgm:prSet presAssocID="{AC0856C4-1C27-4E3B-9230-D125CCAE29F0}" presName="spNode" presStyleCnt="0"/>
      <dgm:spPr/>
    </dgm:pt>
    <dgm:pt modelId="{483C9350-1452-48EB-8DAD-23687F1ED3AA}" type="pres">
      <dgm:prSet presAssocID="{E2187D6E-4FFA-4425-B2C1-23369F719476}" presName="sibTrans" presStyleLbl="sibTrans1D1" presStyleIdx="1" presStyleCnt="5"/>
      <dgm:spPr/>
      <dgm:t>
        <a:bodyPr/>
        <a:lstStyle/>
        <a:p>
          <a:endParaRPr lang="zh-CN" altLang="en-US"/>
        </a:p>
      </dgm:t>
    </dgm:pt>
    <dgm:pt modelId="{F915731F-3D14-4D59-8E96-D0C567952E77}" type="pres">
      <dgm:prSet presAssocID="{457B3A5D-0A3B-49D4-AF6A-E56FD4C4338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40A076C-E331-4187-9258-61FA9990C957}" type="pres">
      <dgm:prSet presAssocID="{457B3A5D-0A3B-49D4-AF6A-E56FD4C4338D}" presName="spNode" presStyleCnt="0"/>
      <dgm:spPr/>
    </dgm:pt>
    <dgm:pt modelId="{4026298F-ADF4-4AA5-A527-DBF892201847}" type="pres">
      <dgm:prSet presAssocID="{DE26C308-2915-40E1-A3E0-DD813CBA41C2}" presName="sibTrans" presStyleLbl="sibTrans1D1" presStyleIdx="2" presStyleCnt="5"/>
      <dgm:spPr/>
      <dgm:t>
        <a:bodyPr/>
        <a:lstStyle/>
        <a:p>
          <a:endParaRPr lang="zh-CN" altLang="en-US"/>
        </a:p>
      </dgm:t>
    </dgm:pt>
    <dgm:pt modelId="{B58110F6-9709-4893-ADC2-A552C6183995}" type="pres">
      <dgm:prSet presAssocID="{EC11B419-2F75-45D1-9705-95211BC7B15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A3D4ED-CCFA-4B58-97DE-49FFC46FBFF2}" type="pres">
      <dgm:prSet presAssocID="{EC11B419-2F75-45D1-9705-95211BC7B155}" presName="spNode" presStyleCnt="0"/>
      <dgm:spPr/>
    </dgm:pt>
    <dgm:pt modelId="{738147E0-205E-4BD5-830C-122C8834CD4E}" type="pres">
      <dgm:prSet presAssocID="{AA53E72D-29FB-4867-9F62-401C89AA0F0F}" presName="sibTrans" presStyleLbl="sibTrans1D1" presStyleIdx="3" presStyleCnt="5"/>
      <dgm:spPr/>
      <dgm:t>
        <a:bodyPr/>
        <a:lstStyle/>
        <a:p>
          <a:endParaRPr lang="zh-CN" altLang="en-US"/>
        </a:p>
      </dgm:t>
    </dgm:pt>
    <dgm:pt modelId="{3C5FECAF-B5EC-45C4-A7DF-594E57E637DC}" type="pres">
      <dgm:prSet presAssocID="{8C85AFE0-572C-4267-8B2F-E68C23D9532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EFB3391-2F42-4ED9-9595-8123098B84E1}" type="pres">
      <dgm:prSet presAssocID="{8C85AFE0-572C-4267-8B2F-E68C23D9532D}" presName="spNode" presStyleCnt="0"/>
      <dgm:spPr/>
    </dgm:pt>
    <dgm:pt modelId="{39110EB1-764F-4002-B2A8-7EEAFB7DC784}" type="pres">
      <dgm:prSet presAssocID="{2A9AC288-F31F-4B2C-B202-5CDBB8899175}" presName="sibTrans" presStyleLbl="sibTrans1D1" presStyleIdx="4" presStyleCnt="5"/>
      <dgm:spPr/>
      <dgm:t>
        <a:bodyPr/>
        <a:lstStyle/>
        <a:p>
          <a:endParaRPr lang="zh-CN" altLang="en-US"/>
        </a:p>
      </dgm:t>
    </dgm:pt>
  </dgm:ptLst>
  <dgm:cxnLst>
    <dgm:cxn modelId="{8C9DEC60-C660-42BF-9C52-196778107561}" srcId="{35FA2A57-3C0F-4BAD-B299-D7362B94882F}" destId="{457B3A5D-0A3B-49D4-AF6A-E56FD4C4338D}" srcOrd="2" destOrd="0" parTransId="{8AF60663-8289-4FE3-9568-600BF49166CE}" sibTransId="{DE26C308-2915-40E1-A3E0-DD813CBA41C2}"/>
    <dgm:cxn modelId="{0C68098F-F626-455F-AE2D-9B9D780840DC}" srcId="{35FA2A57-3C0F-4BAD-B299-D7362B94882F}" destId="{8C85AFE0-572C-4267-8B2F-E68C23D9532D}" srcOrd="4" destOrd="0" parTransId="{C3B664FC-E65F-4AC6-A4AE-CF0104C129D0}" sibTransId="{2A9AC288-F31F-4B2C-B202-5CDBB8899175}"/>
    <dgm:cxn modelId="{A3920C6E-28EA-4648-B858-BAA6C234336D}" type="presOf" srcId="{EC11B419-2F75-45D1-9705-95211BC7B155}" destId="{B58110F6-9709-4893-ADC2-A552C6183995}" srcOrd="0" destOrd="0" presId="urn:microsoft.com/office/officeart/2005/8/layout/cycle6"/>
    <dgm:cxn modelId="{FA0DDDBC-6BED-4193-86A9-3C1C766D06B1}" type="presOf" srcId="{8C85AFE0-572C-4267-8B2F-E68C23D9532D}" destId="{3C5FECAF-B5EC-45C4-A7DF-594E57E637DC}" srcOrd="0" destOrd="0" presId="urn:microsoft.com/office/officeart/2005/8/layout/cycle6"/>
    <dgm:cxn modelId="{13E9142D-2911-4DC5-BC24-E24363717F6A}" type="presOf" srcId="{AA009FD2-5445-46F6-9D68-D56632533915}" destId="{BB41F6BF-1F36-4B5C-B808-F666F9DC080B}" srcOrd="0" destOrd="0" presId="urn:microsoft.com/office/officeart/2005/8/layout/cycle6"/>
    <dgm:cxn modelId="{8B631903-A9C1-4E03-B4E4-D581F5B91F01}" type="presOf" srcId="{35FA2A57-3C0F-4BAD-B299-D7362B94882F}" destId="{06B1F822-9279-404A-B301-A3656003670F}" srcOrd="0" destOrd="0" presId="urn:microsoft.com/office/officeart/2005/8/layout/cycle6"/>
    <dgm:cxn modelId="{A42EA16D-761F-4368-9129-EC629E81A0F3}" type="presOf" srcId="{AC0856C4-1C27-4E3B-9230-D125CCAE29F0}" destId="{18CE5F7A-BFBA-4B86-A111-8F7E66B4B7D1}" srcOrd="0" destOrd="0" presId="urn:microsoft.com/office/officeart/2005/8/layout/cycle6"/>
    <dgm:cxn modelId="{757933E6-3F5F-4498-AF25-634522685AF2}" type="presOf" srcId="{AA53E72D-29FB-4867-9F62-401C89AA0F0F}" destId="{738147E0-205E-4BD5-830C-122C8834CD4E}" srcOrd="0" destOrd="0" presId="urn:microsoft.com/office/officeart/2005/8/layout/cycle6"/>
    <dgm:cxn modelId="{E496F1D7-AAFB-447C-9EAC-171E8F512B6C}" srcId="{35FA2A57-3C0F-4BAD-B299-D7362B94882F}" destId="{EC11B419-2F75-45D1-9705-95211BC7B155}" srcOrd="3" destOrd="0" parTransId="{B381964E-5897-4875-804D-D0515130A0FF}" sibTransId="{AA53E72D-29FB-4867-9F62-401C89AA0F0F}"/>
    <dgm:cxn modelId="{9F79A477-ABB5-411E-ADF8-C8E275B4C82C}" type="presOf" srcId="{E2187D6E-4FFA-4425-B2C1-23369F719476}" destId="{483C9350-1452-48EB-8DAD-23687F1ED3AA}" srcOrd="0" destOrd="0" presId="urn:microsoft.com/office/officeart/2005/8/layout/cycle6"/>
    <dgm:cxn modelId="{5EE2A17D-07F0-49D9-8653-D6069E58A288}" type="presOf" srcId="{B49E7B8F-6382-4D25-91AE-4696FD1F4D3C}" destId="{E84509B4-B340-48D3-83E7-99FDBCB74E6F}" srcOrd="0" destOrd="0" presId="urn:microsoft.com/office/officeart/2005/8/layout/cycle6"/>
    <dgm:cxn modelId="{8EF74AFE-7118-4867-AF09-6AEA3B0BE804}" type="presOf" srcId="{457B3A5D-0A3B-49D4-AF6A-E56FD4C4338D}" destId="{F915731F-3D14-4D59-8E96-D0C567952E77}" srcOrd="0" destOrd="0" presId="urn:microsoft.com/office/officeart/2005/8/layout/cycle6"/>
    <dgm:cxn modelId="{D1A95090-74DC-4F63-B83A-137DD947C0AF}" srcId="{35FA2A57-3C0F-4BAD-B299-D7362B94882F}" destId="{AA009FD2-5445-46F6-9D68-D56632533915}" srcOrd="0" destOrd="0" parTransId="{EEE9845E-F5EC-451C-B675-77E1FD155056}" sibTransId="{B49E7B8F-6382-4D25-91AE-4696FD1F4D3C}"/>
    <dgm:cxn modelId="{B4FF2220-97E4-4363-9C4C-EA137A1FED50}" type="presOf" srcId="{2A9AC288-F31F-4B2C-B202-5CDBB8899175}" destId="{39110EB1-764F-4002-B2A8-7EEAFB7DC784}" srcOrd="0" destOrd="0" presId="urn:microsoft.com/office/officeart/2005/8/layout/cycle6"/>
    <dgm:cxn modelId="{67C86078-B69E-422A-9E5F-CB2E1997EC64}" srcId="{35FA2A57-3C0F-4BAD-B299-D7362B94882F}" destId="{AC0856C4-1C27-4E3B-9230-D125CCAE29F0}" srcOrd="1" destOrd="0" parTransId="{55D2EBCA-585A-44B9-B4FA-D382A3E026EC}" sibTransId="{E2187D6E-4FFA-4425-B2C1-23369F719476}"/>
    <dgm:cxn modelId="{C0449B77-2442-4BD1-93D1-0FB65AEF274F}" type="presOf" srcId="{DE26C308-2915-40E1-A3E0-DD813CBA41C2}" destId="{4026298F-ADF4-4AA5-A527-DBF892201847}" srcOrd="0" destOrd="0" presId="urn:microsoft.com/office/officeart/2005/8/layout/cycle6"/>
    <dgm:cxn modelId="{CBF81CD9-B74C-48E4-A546-E46D226AFFC3}" type="presParOf" srcId="{06B1F822-9279-404A-B301-A3656003670F}" destId="{BB41F6BF-1F36-4B5C-B808-F666F9DC080B}" srcOrd="0" destOrd="0" presId="urn:microsoft.com/office/officeart/2005/8/layout/cycle6"/>
    <dgm:cxn modelId="{B2726221-4DBC-4FFC-BE56-F20CD61B83A4}" type="presParOf" srcId="{06B1F822-9279-404A-B301-A3656003670F}" destId="{93429BA1-041D-4F16-B18F-3223E65E37CD}" srcOrd="1" destOrd="0" presId="urn:microsoft.com/office/officeart/2005/8/layout/cycle6"/>
    <dgm:cxn modelId="{4EC2D9F0-47D0-453F-85E5-A98E24032DF2}" type="presParOf" srcId="{06B1F822-9279-404A-B301-A3656003670F}" destId="{E84509B4-B340-48D3-83E7-99FDBCB74E6F}" srcOrd="2" destOrd="0" presId="urn:microsoft.com/office/officeart/2005/8/layout/cycle6"/>
    <dgm:cxn modelId="{C4E46D45-3720-4E12-B158-4B2F747E25D8}" type="presParOf" srcId="{06B1F822-9279-404A-B301-A3656003670F}" destId="{18CE5F7A-BFBA-4B86-A111-8F7E66B4B7D1}" srcOrd="3" destOrd="0" presId="urn:microsoft.com/office/officeart/2005/8/layout/cycle6"/>
    <dgm:cxn modelId="{9CEF37C4-5528-4C6E-B81D-18A696D0BF0F}" type="presParOf" srcId="{06B1F822-9279-404A-B301-A3656003670F}" destId="{B7A2425D-3ABE-4874-B977-CF47BE642FC1}" srcOrd="4" destOrd="0" presId="urn:microsoft.com/office/officeart/2005/8/layout/cycle6"/>
    <dgm:cxn modelId="{398ADF75-0084-412F-ACDA-36E30F6C7A32}" type="presParOf" srcId="{06B1F822-9279-404A-B301-A3656003670F}" destId="{483C9350-1452-48EB-8DAD-23687F1ED3AA}" srcOrd="5" destOrd="0" presId="urn:microsoft.com/office/officeart/2005/8/layout/cycle6"/>
    <dgm:cxn modelId="{88E2F7AA-A863-458A-9F97-FF6BD6815FA1}" type="presParOf" srcId="{06B1F822-9279-404A-B301-A3656003670F}" destId="{F915731F-3D14-4D59-8E96-D0C567952E77}" srcOrd="6" destOrd="0" presId="urn:microsoft.com/office/officeart/2005/8/layout/cycle6"/>
    <dgm:cxn modelId="{B3BC52E0-5936-4CE4-91D4-AF1E5CCBD655}" type="presParOf" srcId="{06B1F822-9279-404A-B301-A3656003670F}" destId="{C40A076C-E331-4187-9258-61FA9990C957}" srcOrd="7" destOrd="0" presId="urn:microsoft.com/office/officeart/2005/8/layout/cycle6"/>
    <dgm:cxn modelId="{1687B9BE-EB29-44C5-AC77-0125A4F44C18}" type="presParOf" srcId="{06B1F822-9279-404A-B301-A3656003670F}" destId="{4026298F-ADF4-4AA5-A527-DBF892201847}" srcOrd="8" destOrd="0" presId="urn:microsoft.com/office/officeart/2005/8/layout/cycle6"/>
    <dgm:cxn modelId="{C793F445-A294-4744-A137-C64F5D6849A0}" type="presParOf" srcId="{06B1F822-9279-404A-B301-A3656003670F}" destId="{B58110F6-9709-4893-ADC2-A552C6183995}" srcOrd="9" destOrd="0" presId="urn:microsoft.com/office/officeart/2005/8/layout/cycle6"/>
    <dgm:cxn modelId="{C8E307A7-B5F7-45EE-B091-47618F640E96}" type="presParOf" srcId="{06B1F822-9279-404A-B301-A3656003670F}" destId="{E4A3D4ED-CCFA-4B58-97DE-49FFC46FBFF2}" srcOrd="10" destOrd="0" presId="urn:microsoft.com/office/officeart/2005/8/layout/cycle6"/>
    <dgm:cxn modelId="{043C9797-33E6-4E0A-B3CB-2EF809C1146C}" type="presParOf" srcId="{06B1F822-9279-404A-B301-A3656003670F}" destId="{738147E0-205E-4BD5-830C-122C8834CD4E}" srcOrd="11" destOrd="0" presId="urn:microsoft.com/office/officeart/2005/8/layout/cycle6"/>
    <dgm:cxn modelId="{36EC3FC3-0DD1-4555-97E4-776DDEDBD440}" type="presParOf" srcId="{06B1F822-9279-404A-B301-A3656003670F}" destId="{3C5FECAF-B5EC-45C4-A7DF-594E57E637DC}" srcOrd="12" destOrd="0" presId="urn:microsoft.com/office/officeart/2005/8/layout/cycle6"/>
    <dgm:cxn modelId="{9C782CCA-76D4-4A48-8F1F-C39B5A324489}" type="presParOf" srcId="{06B1F822-9279-404A-B301-A3656003670F}" destId="{9EFB3391-2F42-4ED9-9595-8123098B84E1}" srcOrd="13" destOrd="0" presId="urn:microsoft.com/office/officeart/2005/8/layout/cycle6"/>
    <dgm:cxn modelId="{4BA1A160-A4F0-46DB-9C15-2BC1C4211D09}" type="presParOf" srcId="{06B1F822-9279-404A-B301-A3656003670F}" destId="{39110EB1-764F-4002-B2A8-7EEAFB7DC784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FC478A-482A-4B93-B748-C5B0C04720A1}">
      <dsp:nvSpPr>
        <dsp:cNvPr id="0" name=""/>
        <dsp:cNvSpPr/>
      </dsp:nvSpPr>
      <dsp:spPr>
        <a:xfrm>
          <a:off x="2700937" y="2387746"/>
          <a:ext cx="330927" cy="14229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5463" y="0"/>
              </a:lnTo>
              <a:lnTo>
                <a:pt x="165463" y="1422987"/>
              </a:lnTo>
              <a:lnTo>
                <a:pt x="330927" y="142298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774E9A-7264-4B29-8CAF-F6FA375CBF8E}">
      <dsp:nvSpPr>
        <dsp:cNvPr id="0" name=""/>
        <dsp:cNvSpPr/>
      </dsp:nvSpPr>
      <dsp:spPr>
        <a:xfrm>
          <a:off x="2700937" y="2387746"/>
          <a:ext cx="330927" cy="7114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5463" y="0"/>
              </a:lnTo>
              <a:lnTo>
                <a:pt x="165463" y="711493"/>
              </a:lnTo>
              <a:lnTo>
                <a:pt x="330927" y="71149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E350DA-0403-4B10-A84B-17D4A8FF6DA8}">
      <dsp:nvSpPr>
        <dsp:cNvPr id="0" name=""/>
        <dsp:cNvSpPr/>
      </dsp:nvSpPr>
      <dsp:spPr>
        <a:xfrm>
          <a:off x="2700937" y="2342026"/>
          <a:ext cx="33092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0927" y="457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B7ABF5-5CE2-4D59-9E0C-13D8B62E756C}">
      <dsp:nvSpPr>
        <dsp:cNvPr id="0" name=""/>
        <dsp:cNvSpPr/>
      </dsp:nvSpPr>
      <dsp:spPr>
        <a:xfrm>
          <a:off x="4686501" y="1676253"/>
          <a:ext cx="330927" cy="14229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5463" y="0"/>
              </a:lnTo>
              <a:lnTo>
                <a:pt x="165463" y="1422987"/>
              </a:lnTo>
              <a:lnTo>
                <a:pt x="330927" y="142298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4E8E30-4F33-45BC-927A-98D50165B1F9}">
      <dsp:nvSpPr>
        <dsp:cNvPr id="0" name=""/>
        <dsp:cNvSpPr/>
      </dsp:nvSpPr>
      <dsp:spPr>
        <a:xfrm>
          <a:off x="4686501" y="1676253"/>
          <a:ext cx="330927" cy="7114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5463" y="0"/>
              </a:lnTo>
              <a:lnTo>
                <a:pt x="165463" y="711493"/>
              </a:lnTo>
              <a:lnTo>
                <a:pt x="330927" y="71149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5949CF-6B58-4693-BB5C-E1D5000D757A}">
      <dsp:nvSpPr>
        <dsp:cNvPr id="0" name=""/>
        <dsp:cNvSpPr/>
      </dsp:nvSpPr>
      <dsp:spPr>
        <a:xfrm>
          <a:off x="4686501" y="1630533"/>
          <a:ext cx="33092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0927" y="45720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31E0E8-57C9-4CC9-BB1E-C4FA5A9D5EC7}">
      <dsp:nvSpPr>
        <dsp:cNvPr id="0" name=""/>
        <dsp:cNvSpPr/>
      </dsp:nvSpPr>
      <dsp:spPr>
        <a:xfrm>
          <a:off x="4686501" y="964759"/>
          <a:ext cx="330927" cy="711493"/>
        </a:xfrm>
        <a:custGeom>
          <a:avLst/>
          <a:gdLst/>
          <a:ahLst/>
          <a:cxnLst/>
          <a:rect l="0" t="0" r="0" b="0"/>
          <a:pathLst>
            <a:path>
              <a:moveTo>
                <a:pt x="0" y="711493"/>
              </a:moveTo>
              <a:lnTo>
                <a:pt x="165463" y="711493"/>
              </a:lnTo>
              <a:lnTo>
                <a:pt x="165463" y="0"/>
              </a:lnTo>
              <a:lnTo>
                <a:pt x="330927" y="0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862FEF-1857-4FB4-BA1B-EDB679DA2884}">
      <dsp:nvSpPr>
        <dsp:cNvPr id="0" name=""/>
        <dsp:cNvSpPr/>
      </dsp:nvSpPr>
      <dsp:spPr>
        <a:xfrm>
          <a:off x="4686501" y="253265"/>
          <a:ext cx="330927" cy="1422987"/>
        </a:xfrm>
        <a:custGeom>
          <a:avLst/>
          <a:gdLst/>
          <a:ahLst/>
          <a:cxnLst/>
          <a:rect l="0" t="0" r="0" b="0"/>
          <a:pathLst>
            <a:path>
              <a:moveTo>
                <a:pt x="0" y="1422987"/>
              </a:moveTo>
              <a:lnTo>
                <a:pt x="165463" y="1422987"/>
              </a:lnTo>
              <a:lnTo>
                <a:pt x="165463" y="0"/>
              </a:lnTo>
              <a:lnTo>
                <a:pt x="330927" y="0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053E8B-0732-4722-A1B7-0C6D74A77F67}">
      <dsp:nvSpPr>
        <dsp:cNvPr id="0" name=""/>
        <dsp:cNvSpPr/>
      </dsp:nvSpPr>
      <dsp:spPr>
        <a:xfrm>
          <a:off x="2700937" y="1676253"/>
          <a:ext cx="330927" cy="711493"/>
        </a:xfrm>
        <a:custGeom>
          <a:avLst/>
          <a:gdLst/>
          <a:ahLst/>
          <a:cxnLst/>
          <a:rect l="0" t="0" r="0" b="0"/>
          <a:pathLst>
            <a:path>
              <a:moveTo>
                <a:pt x="0" y="711493"/>
              </a:moveTo>
              <a:lnTo>
                <a:pt x="165463" y="711493"/>
              </a:lnTo>
              <a:lnTo>
                <a:pt x="165463" y="0"/>
              </a:lnTo>
              <a:lnTo>
                <a:pt x="330927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CC6575-3246-4775-8D05-AA524D64CBB0}">
      <dsp:nvSpPr>
        <dsp:cNvPr id="0" name=""/>
        <dsp:cNvSpPr/>
      </dsp:nvSpPr>
      <dsp:spPr>
        <a:xfrm>
          <a:off x="2700937" y="964759"/>
          <a:ext cx="330927" cy="1422987"/>
        </a:xfrm>
        <a:custGeom>
          <a:avLst/>
          <a:gdLst/>
          <a:ahLst/>
          <a:cxnLst/>
          <a:rect l="0" t="0" r="0" b="0"/>
          <a:pathLst>
            <a:path>
              <a:moveTo>
                <a:pt x="0" y="1422987"/>
              </a:moveTo>
              <a:lnTo>
                <a:pt x="165463" y="1422987"/>
              </a:lnTo>
              <a:lnTo>
                <a:pt x="165463" y="0"/>
              </a:lnTo>
              <a:lnTo>
                <a:pt x="330927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2DF537-0CF6-4421-BA8B-DA5AB8EF325C}">
      <dsp:nvSpPr>
        <dsp:cNvPr id="0" name=""/>
        <dsp:cNvSpPr/>
      </dsp:nvSpPr>
      <dsp:spPr>
        <a:xfrm>
          <a:off x="288029" y="2135414"/>
          <a:ext cx="2412907" cy="504664"/>
        </a:xfrm>
        <a:prstGeom prst="rect">
          <a:avLst/>
        </a:prstGeom>
        <a:gradFill rotWithShape="0">
          <a:gsLst>
            <a:gs pos="0">
              <a:srgbClr val="00B050"/>
            </a:gs>
            <a:gs pos="82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>
              <a:latin typeface="迷你简毡笔黑" pitchFamily="65" charset="-122"/>
              <a:ea typeface="迷你简毡笔黑" pitchFamily="65" charset="-122"/>
            </a:rPr>
            <a:t>专业的选择？</a:t>
          </a:r>
          <a:endParaRPr lang="zh-CN" altLang="en-US" sz="2900" kern="1200" dirty="0">
            <a:latin typeface="迷你简毡笔黑" pitchFamily="65" charset="-122"/>
            <a:ea typeface="迷你简毡笔黑" pitchFamily="65" charset="-122"/>
          </a:endParaRPr>
        </a:p>
      </dsp:txBody>
      <dsp:txXfrm>
        <a:off x="288029" y="2135414"/>
        <a:ext cx="2412907" cy="504664"/>
      </dsp:txXfrm>
    </dsp:sp>
    <dsp:sp modelId="{47C73119-91A6-4440-8EFB-920B93364C72}">
      <dsp:nvSpPr>
        <dsp:cNvPr id="0" name=""/>
        <dsp:cNvSpPr/>
      </dsp:nvSpPr>
      <dsp:spPr>
        <a:xfrm>
          <a:off x="3031864" y="712426"/>
          <a:ext cx="1654637" cy="5046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>
              <a:latin typeface="迷你简太极" pitchFamily="2" charset="-122"/>
              <a:ea typeface="迷你简太极" pitchFamily="2" charset="-122"/>
            </a:rPr>
            <a:t>工科</a:t>
          </a:r>
          <a:endParaRPr lang="zh-CN" altLang="en-US" sz="2900" kern="1200" dirty="0">
            <a:latin typeface="迷你简太极" pitchFamily="2" charset="-122"/>
            <a:ea typeface="迷你简太极" pitchFamily="2" charset="-122"/>
          </a:endParaRPr>
        </a:p>
      </dsp:txBody>
      <dsp:txXfrm>
        <a:off x="3031864" y="712426"/>
        <a:ext cx="1654637" cy="504664"/>
      </dsp:txXfrm>
    </dsp:sp>
    <dsp:sp modelId="{3EACF490-DCA2-4B3E-B410-59347234A807}">
      <dsp:nvSpPr>
        <dsp:cNvPr id="0" name=""/>
        <dsp:cNvSpPr/>
      </dsp:nvSpPr>
      <dsp:spPr>
        <a:xfrm>
          <a:off x="3031864" y="1423920"/>
          <a:ext cx="1654637" cy="5046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>
              <a:solidFill>
                <a:srgbClr val="FFFF00"/>
              </a:solidFill>
              <a:latin typeface="迷你简太极" pitchFamily="2" charset="-122"/>
              <a:ea typeface="迷你简太极" pitchFamily="2" charset="-122"/>
            </a:rPr>
            <a:t>商科</a:t>
          </a:r>
          <a:endParaRPr lang="zh-CN" altLang="en-US" sz="2900" kern="1200" dirty="0">
            <a:solidFill>
              <a:srgbClr val="FFFF00"/>
            </a:solidFill>
            <a:latin typeface="迷你简太极" pitchFamily="2" charset="-122"/>
            <a:ea typeface="迷你简太极" pitchFamily="2" charset="-122"/>
          </a:endParaRPr>
        </a:p>
      </dsp:txBody>
      <dsp:txXfrm>
        <a:off x="3031864" y="1423920"/>
        <a:ext cx="1654637" cy="504664"/>
      </dsp:txXfrm>
    </dsp:sp>
    <dsp:sp modelId="{6794991C-F70B-4443-A4B5-961E6E8DDAF9}">
      <dsp:nvSpPr>
        <dsp:cNvPr id="0" name=""/>
        <dsp:cNvSpPr/>
      </dsp:nvSpPr>
      <dsp:spPr>
        <a:xfrm>
          <a:off x="5017429" y="932"/>
          <a:ext cx="1654637" cy="5046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>
              <a:latin typeface="迷你简太极" pitchFamily="2" charset="-122"/>
              <a:ea typeface="迷你简太极" pitchFamily="2" charset="-122"/>
            </a:rPr>
            <a:t>会计</a:t>
          </a:r>
          <a:endParaRPr lang="zh-CN" altLang="en-US" sz="2900" kern="1200" dirty="0">
            <a:latin typeface="迷你简太极" pitchFamily="2" charset="-122"/>
            <a:ea typeface="迷你简太极" pitchFamily="2" charset="-122"/>
          </a:endParaRPr>
        </a:p>
      </dsp:txBody>
      <dsp:txXfrm>
        <a:off x="5017429" y="932"/>
        <a:ext cx="1654637" cy="504664"/>
      </dsp:txXfrm>
    </dsp:sp>
    <dsp:sp modelId="{08D680D6-CB7E-4FA7-9621-641EAE59A07E}">
      <dsp:nvSpPr>
        <dsp:cNvPr id="0" name=""/>
        <dsp:cNvSpPr/>
      </dsp:nvSpPr>
      <dsp:spPr>
        <a:xfrm>
          <a:off x="5017429" y="712426"/>
          <a:ext cx="1654637" cy="5046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>
              <a:latin typeface="迷你简太极" pitchFamily="2" charset="-122"/>
              <a:ea typeface="迷你简太极" pitchFamily="2" charset="-122"/>
            </a:rPr>
            <a:t>金融</a:t>
          </a:r>
          <a:endParaRPr lang="zh-CN" altLang="en-US" sz="2900" kern="1200" dirty="0">
            <a:latin typeface="迷你简太极" pitchFamily="2" charset="-122"/>
            <a:ea typeface="迷你简太极" pitchFamily="2" charset="-122"/>
          </a:endParaRPr>
        </a:p>
      </dsp:txBody>
      <dsp:txXfrm>
        <a:off x="5017429" y="712426"/>
        <a:ext cx="1654637" cy="504664"/>
      </dsp:txXfrm>
    </dsp:sp>
    <dsp:sp modelId="{8623D937-B55E-4945-A53A-82FA11CE62C1}">
      <dsp:nvSpPr>
        <dsp:cNvPr id="0" name=""/>
        <dsp:cNvSpPr/>
      </dsp:nvSpPr>
      <dsp:spPr>
        <a:xfrm>
          <a:off x="5017429" y="1423920"/>
          <a:ext cx="1654637" cy="5046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>
              <a:latin typeface="迷你简太极" pitchFamily="2" charset="-122"/>
              <a:ea typeface="迷你简太极" pitchFamily="2" charset="-122"/>
            </a:rPr>
            <a:t>经济</a:t>
          </a:r>
          <a:endParaRPr lang="zh-CN" altLang="en-US" sz="2900" kern="1200" dirty="0">
            <a:latin typeface="迷你简太极" pitchFamily="2" charset="-122"/>
            <a:ea typeface="迷你简太极" pitchFamily="2" charset="-122"/>
          </a:endParaRPr>
        </a:p>
      </dsp:txBody>
      <dsp:txXfrm>
        <a:off x="5017429" y="1423920"/>
        <a:ext cx="1654637" cy="504664"/>
      </dsp:txXfrm>
    </dsp:sp>
    <dsp:sp modelId="{6ADB244B-A255-47F8-9D37-34C4C7991B88}">
      <dsp:nvSpPr>
        <dsp:cNvPr id="0" name=""/>
        <dsp:cNvSpPr/>
      </dsp:nvSpPr>
      <dsp:spPr>
        <a:xfrm>
          <a:off x="5017429" y="2135414"/>
          <a:ext cx="1654637" cy="5046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>
              <a:latin typeface="迷你简太极" pitchFamily="2" charset="-122"/>
              <a:ea typeface="迷你简太极" pitchFamily="2" charset="-122"/>
            </a:rPr>
            <a:t>营销</a:t>
          </a:r>
          <a:endParaRPr lang="zh-CN" altLang="en-US" sz="2900" kern="1200" dirty="0">
            <a:latin typeface="迷你简太极" pitchFamily="2" charset="-122"/>
            <a:ea typeface="迷你简太极" pitchFamily="2" charset="-122"/>
          </a:endParaRPr>
        </a:p>
      </dsp:txBody>
      <dsp:txXfrm>
        <a:off x="5017429" y="2135414"/>
        <a:ext cx="1654637" cy="504664"/>
      </dsp:txXfrm>
    </dsp:sp>
    <dsp:sp modelId="{1E96DB58-AEB8-4B4F-B74D-6E8B8C0EE014}">
      <dsp:nvSpPr>
        <dsp:cNvPr id="0" name=""/>
        <dsp:cNvSpPr/>
      </dsp:nvSpPr>
      <dsp:spPr>
        <a:xfrm>
          <a:off x="5017429" y="2846908"/>
          <a:ext cx="1654637" cy="5046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>
              <a:latin typeface="迷你简太极" pitchFamily="2" charset="-122"/>
              <a:ea typeface="迷你简太极" pitchFamily="2" charset="-122"/>
            </a:rPr>
            <a:t>其他</a:t>
          </a:r>
          <a:endParaRPr lang="zh-CN" altLang="en-US" sz="2900" kern="1200" dirty="0">
            <a:latin typeface="迷你简太极" pitchFamily="2" charset="-122"/>
            <a:ea typeface="迷你简太极" pitchFamily="2" charset="-122"/>
          </a:endParaRPr>
        </a:p>
      </dsp:txBody>
      <dsp:txXfrm>
        <a:off x="5017429" y="2846908"/>
        <a:ext cx="1654637" cy="504664"/>
      </dsp:txXfrm>
    </dsp:sp>
    <dsp:sp modelId="{62DD6CF3-C917-4071-905A-111524A9509D}">
      <dsp:nvSpPr>
        <dsp:cNvPr id="0" name=""/>
        <dsp:cNvSpPr/>
      </dsp:nvSpPr>
      <dsp:spPr>
        <a:xfrm>
          <a:off x="3031864" y="2135414"/>
          <a:ext cx="1654637" cy="5046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>
              <a:latin typeface="迷你简太极" pitchFamily="2" charset="-122"/>
              <a:ea typeface="迷你简太极" pitchFamily="2" charset="-122"/>
            </a:rPr>
            <a:t>专科</a:t>
          </a:r>
          <a:endParaRPr lang="zh-CN" altLang="en-US" sz="2900" kern="1200" dirty="0">
            <a:latin typeface="迷你简太极" pitchFamily="2" charset="-122"/>
            <a:ea typeface="迷你简太极" pitchFamily="2" charset="-122"/>
          </a:endParaRPr>
        </a:p>
      </dsp:txBody>
      <dsp:txXfrm>
        <a:off x="3031864" y="2135414"/>
        <a:ext cx="1654637" cy="504664"/>
      </dsp:txXfrm>
    </dsp:sp>
    <dsp:sp modelId="{B9AF5D75-8F0B-4888-9102-1491B2C65BBB}">
      <dsp:nvSpPr>
        <dsp:cNvPr id="0" name=""/>
        <dsp:cNvSpPr/>
      </dsp:nvSpPr>
      <dsp:spPr>
        <a:xfrm>
          <a:off x="3031864" y="2846908"/>
          <a:ext cx="1654637" cy="5046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>
              <a:latin typeface="迷你简太极" pitchFamily="2" charset="-122"/>
              <a:ea typeface="迷你简太极" pitchFamily="2" charset="-122"/>
            </a:rPr>
            <a:t>文科</a:t>
          </a:r>
          <a:endParaRPr lang="zh-CN" altLang="en-US" sz="2900" kern="1200" dirty="0">
            <a:latin typeface="迷你简太极" pitchFamily="2" charset="-122"/>
            <a:ea typeface="迷你简太极" pitchFamily="2" charset="-122"/>
          </a:endParaRPr>
        </a:p>
      </dsp:txBody>
      <dsp:txXfrm>
        <a:off x="3031864" y="2846908"/>
        <a:ext cx="1654637" cy="504664"/>
      </dsp:txXfrm>
    </dsp:sp>
    <dsp:sp modelId="{019B5494-EB0E-49F6-AE59-90D471ECD794}">
      <dsp:nvSpPr>
        <dsp:cNvPr id="0" name=""/>
        <dsp:cNvSpPr/>
      </dsp:nvSpPr>
      <dsp:spPr>
        <a:xfrm>
          <a:off x="3031864" y="3558402"/>
          <a:ext cx="1654637" cy="50466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>
              <a:latin typeface="迷你简太极" pitchFamily="2" charset="-122"/>
              <a:ea typeface="迷你简太极" pitchFamily="2" charset="-122"/>
            </a:rPr>
            <a:t>理科</a:t>
          </a:r>
          <a:endParaRPr lang="zh-CN" altLang="en-US" sz="2900" kern="1200" dirty="0">
            <a:latin typeface="迷你简太极" pitchFamily="2" charset="-122"/>
            <a:ea typeface="迷你简太极" pitchFamily="2" charset="-122"/>
          </a:endParaRPr>
        </a:p>
      </dsp:txBody>
      <dsp:txXfrm>
        <a:off x="3031864" y="3558402"/>
        <a:ext cx="1654637" cy="5046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1F6BF-1F36-4B5C-B808-F666F9DC080B}">
      <dsp:nvSpPr>
        <dsp:cNvPr id="0" name=""/>
        <dsp:cNvSpPr/>
      </dsp:nvSpPr>
      <dsp:spPr>
        <a:xfrm>
          <a:off x="2747186" y="2698"/>
          <a:ext cx="1490403" cy="96876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>
              <a:latin typeface="迷你简毡笔黑" pitchFamily="65" charset="-122"/>
              <a:ea typeface="迷你简毡笔黑" pitchFamily="65" charset="-122"/>
            </a:rPr>
            <a:t>辅修课程</a:t>
          </a:r>
          <a:endParaRPr lang="zh-CN" altLang="en-US" sz="2200" kern="1200" dirty="0">
            <a:latin typeface="迷你简毡笔黑" pitchFamily="65" charset="-122"/>
            <a:ea typeface="迷你简毡笔黑" pitchFamily="65" charset="-122"/>
          </a:endParaRPr>
        </a:p>
      </dsp:txBody>
      <dsp:txXfrm>
        <a:off x="2794477" y="49989"/>
        <a:ext cx="1395821" cy="874180"/>
      </dsp:txXfrm>
    </dsp:sp>
    <dsp:sp modelId="{E84509B4-B340-48D3-83E7-99FDBCB74E6F}">
      <dsp:nvSpPr>
        <dsp:cNvPr id="0" name=""/>
        <dsp:cNvSpPr/>
      </dsp:nvSpPr>
      <dsp:spPr>
        <a:xfrm>
          <a:off x="1558449" y="487079"/>
          <a:ext cx="3867877" cy="3867877"/>
        </a:xfrm>
        <a:custGeom>
          <a:avLst/>
          <a:gdLst/>
          <a:ahLst/>
          <a:cxnLst/>
          <a:rect l="0" t="0" r="0" b="0"/>
          <a:pathLst>
            <a:path>
              <a:moveTo>
                <a:pt x="2689359" y="153641"/>
              </a:moveTo>
              <a:arcTo wR="1933938" hR="1933938" stAng="17579558" swAng="1959540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CE5F7A-BFBA-4B86-A111-8F7E66B4B7D1}">
      <dsp:nvSpPr>
        <dsp:cNvPr id="0" name=""/>
        <dsp:cNvSpPr/>
      </dsp:nvSpPr>
      <dsp:spPr>
        <a:xfrm>
          <a:off x="4586471" y="1339017"/>
          <a:ext cx="1490403" cy="968762"/>
        </a:xfrm>
        <a:prstGeom prst="roundRect">
          <a:avLst/>
        </a:prstGeom>
        <a:solidFill>
          <a:schemeClr val="accent5">
            <a:hueOff val="-3245016"/>
            <a:satOff val="1732"/>
            <a:lumOff val="-7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>
              <a:latin typeface="迷你简毡笔黑" pitchFamily="65" charset="-122"/>
              <a:ea typeface="迷你简毡笔黑" pitchFamily="65" charset="-122"/>
            </a:rPr>
            <a:t>查阅相关资料</a:t>
          </a:r>
          <a:endParaRPr lang="zh-CN" altLang="en-US" sz="2200" kern="1200" dirty="0">
            <a:latin typeface="迷你简毡笔黑" pitchFamily="65" charset="-122"/>
            <a:ea typeface="迷你简毡笔黑" pitchFamily="65" charset="-122"/>
          </a:endParaRPr>
        </a:p>
      </dsp:txBody>
      <dsp:txXfrm>
        <a:off x="4633762" y="1386308"/>
        <a:ext cx="1395821" cy="874180"/>
      </dsp:txXfrm>
    </dsp:sp>
    <dsp:sp modelId="{483C9350-1452-48EB-8DAD-23687F1ED3AA}">
      <dsp:nvSpPr>
        <dsp:cNvPr id="0" name=""/>
        <dsp:cNvSpPr/>
      </dsp:nvSpPr>
      <dsp:spPr>
        <a:xfrm>
          <a:off x="1558449" y="487079"/>
          <a:ext cx="3867877" cy="3867877"/>
        </a:xfrm>
        <a:custGeom>
          <a:avLst/>
          <a:gdLst/>
          <a:ahLst/>
          <a:cxnLst/>
          <a:rect l="0" t="0" r="0" b="0"/>
          <a:pathLst>
            <a:path>
              <a:moveTo>
                <a:pt x="3865244" y="1833053"/>
              </a:moveTo>
              <a:arcTo wR="1933938" hR="1933938" stAng="21420587" swAng="2194768"/>
            </a:path>
          </a:pathLst>
        </a:custGeom>
        <a:noFill/>
        <a:ln w="9525" cap="flat" cmpd="sng" algn="ctr">
          <a:solidFill>
            <a:schemeClr val="accent5">
              <a:hueOff val="-3245016"/>
              <a:satOff val="1732"/>
              <a:lumOff val="-754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15731F-3D14-4D59-8E96-D0C567952E77}">
      <dsp:nvSpPr>
        <dsp:cNvPr id="0" name=""/>
        <dsp:cNvSpPr/>
      </dsp:nvSpPr>
      <dsp:spPr>
        <a:xfrm>
          <a:off x="3883926" y="3501226"/>
          <a:ext cx="1490403" cy="968762"/>
        </a:xfrm>
        <a:prstGeom prst="roundRect">
          <a:avLst/>
        </a:prstGeom>
        <a:solidFill>
          <a:schemeClr val="accent5">
            <a:hueOff val="-6490032"/>
            <a:satOff val="3463"/>
            <a:lumOff val="-15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>
              <a:latin typeface="迷你简毡笔黑" pitchFamily="65" charset="-122"/>
              <a:ea typeface="迷你简毡笔黑" pitchFamily="65" charset="-122"/>
            </a:rPr>
            <a:t>确定就业偏好</a:t>
          </a:r>
          <a:endParaRPr lang="zh-CN" altLang="en-US" sz="2200" kern="1200" dirty="0">
            <a:latin typeface="迷你简毡笔黑" pitchFamily="65" charset="-122"/>
            <a:ea typeface="迷你简毡笔黑" pitchFamily="65" charset="-122"/>
          </a:endParaRPr>
        </a:p>
      </dsp:txBody>
      <dsp:txXfrm>
        <a:off x="3931217" y="3548517"/>
        <a:ext cx="1395821" cy="874180"/>
      </dsp:txXfrm>
    </dsp:sp>
    <dsp:sp modelId="{4026298F-ADF4-4AA5-A527-DBF892201847}">
      <dsp:nvSpPr>
        <dsp:cNvPr id="0" name=""/>
        <dsp:cNvSpPr/>
      </dsp:nvSpPr>
      <dsp:spPr>
        <a:xfrm>
          <a:off x="1558449" y="487079"/>
          <a:ext cx="3867877" cy="3867877"/>
        </a:xfrm>
        <a:custGeom>
          <a:avLst/>
          <a:gdLst/>
          <a:ahLst/>
          <a:cxnLst/>
          <a:rect l="0" t="0" r="0" b="0"/>
          <a:pathLst>
            <a:path>
              <a:moveTo>
                <a:pt x="2317805" y="3829397"/>
              </a:moveTo>
              <a:arcTo wR="1933938" hR="1933938" stAng="4713081" swAng="1373839"/>
            </a:path>
          </a:pathLst>
        </a:custGeom>
        <a:noFill/>
        <a:ln w="9525" cap="flat" cmpd="sng" algn="ctr">
          <a:solidFill>
            <a:schemeClr val="accent5">
              <a:hueOff val="-6490032"/>
              <a:satOff val="3463"/>
              <a:lumOff val="-1509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8110F6-9709-4893-ADC2-A552C6183995}">
      <dsp:nvSpPr>
        <dsp:cNvPr id="0" name=""/>
        <dsp:cNvSpPr/>
      </dsp:nvSpPr>
      <dsp:spPr>
        <a:xfrm>
          <a:off x="1610445" y="3501226"/>
          <a:ext cx="1490403" cy="968762"/>
        </a:xfrm>
        <a:prstGeom prst="roundRect">
          <a:avLst/>
        </a:prstGeom>
        <a:solidFill>
          <a:schemeClr val="accent5">
            <a:hueOff val="-9735049"/>
            <a:satOff val="5195"/>
            <a:lumOff val="-22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>
              <a:latin typeface="迷你简毡笔黑" pitchFamily="65" charset="-122"/>
              <a:ea typeface="迷你简毡笔黑" pitchFamily="65" charset="-122"/>
            </a:rPr>
            <a:t>征求家人意见</a:t>
          </a:r>
          <a:endParaRPr lang="zh-CN" altLang="en-US" sz="2200" kern="1200" dirty="0">
            <a:latin typeface="迷你简毡笔黑" pitchFamily="65" charset="-122"/>
            <a:ea typeface="迷你简毡笔黑" pitchFamily="65" charset="-122"/>
          </a:endParaRPr>
        </a:p>
      </dsp:txBody>
      <dsp:txXfrm>
        <a:off x="1657736" y="3548517"/>
        <a:ext cx="1395821" cy="874180"/>
      </dsp:txXfrm>
    </dsp:sp>
    <dsp:sp modelId="{738147E0-205E-4BD5-830C-122C8834CD4E}">
      <dsp:nvSpPr>
        <dsp:cNvPr id="0" name=""/>
        <dsp:cNvSpPr/>
      </dsp:nvSpPr>
      <dsp:spPr>
        <a:xfrm>
          <a:off x="1558449" y="487079"/>
          <a:ext cx="3867877" cy="3867877"/>
        </a:xfrm>
        <a:custGeom>
          <a:avLst/>
          <a:gdLst/>
          <a:ahLst/>
          <a:cxnLst/>
          <a:rect l="0" t="0" r="0" b="0"/>
          <a:pathLst>
            <a:path>
              <a:moveTo>
                <a:pt x="322919" y="3003861"/>
              </a:moveTo>
              <a:arcTo wR="1933938" hR="1933938" stAng="8784645" swAng="2194768"/>
            </a:path>
          </a:pathLst>
        </a:custGeom>
        <a:noFill/>
        <a:ln w="9525" cap="flat" cmpd="sng" algn="ctr">
          <a:solidFill>
            <a:schemeClr val="accent5">
              <a:hueOff val="-9735049"/>
              <a:satOff val="5195"/>
              <a:lumOff val="-2264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5FECAF-B5EC-45C4-A7DF-594E57E637DC}">
      <dsp:nvSpPr>
        <dsp:cNvPr id="0" name=""/>
        <dsp:cNvSpPr/>
      </dsp:nvSpPr>
      <dsp:spPr>
        <a:xfrm>
          <a:off x="907901" y="1339017"/>
          <a:ext cx="1490403" cy="968762"/>
        </a:xfrm>
        <a:prstGeom prst="roundRect">
          <a:avLst/>
        </a:prstGeom>
        <a:solidFill>
          <a:schemeClr val="accent5">
            <a:hueOff val="-12980065"/>
            <a:satOff val="6926"/>
            <a:lumOff val="-30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>
              <a:latin typeface="迷你简毡笔黑" pitchFamily="65" charset="-122"/>
              <a:ea typeface="迷你简毡笔黑" pitchFamily="65" charset="-122"/>
            </a:rPr>
            <a:t>咨询考研论坛</a:t>
          </a:r>
          <a:endParaRPr lang="zh-CN" altLang="en-US" sz="2200" kern="1200" dirty="0">
            <a:latin typeface="迷你简毡笔黑" pitchFamily="65" charset="-122"/>
            <a:ea typeface="迷你简毡笔黑" pitchFamily="65" charset="-122"/>
          </a:endParaRPr>
        </a:p>
      </dsp:txBody>
      <dsp:txXfrm>
        <a:off x="955192" y="1386308"/>
        <a:ext cx="1395821" cy="874180"/>
      </dsp:txXfrm>
    </dsp:sp>
    <dsp:sp modelId="{39110EB1-764F-4002-B2A8-7EEAFB7DC784}">
      <dsp:nvSpPr>
        <dsp:cNvPr id="0" name=""/>
        <dsp:cNvSpPr/>
      </dsp:nvSpPr>
      <dsp:spPr>
        <a:xfrm>
          <a:off x="1558449" y="487079"/>
          <a:ext cx="3867877" cy="3867877"/>
        </a:xfrm>
        <a:custGeom>
          <a:avLst/>
          <a:gdLst/>
          <a:ahLst/>
          <a:cxnLst/>
          <a:rect l="0" t="0" r="0" b="0"/>
          <a:pathLst>
            <a:path>
              <a:moveTo>
                <a:pt x="337235" y="842765"/>
              </a:moveTo>
              <a:arcTo wR="1933938" hR="1933938" stAng="12860902" swAng="1959540"/>
            </a:path>
          </a:pathLst>
        </a:custGeom>
        <a:noFill/>
        <a:ln w="9525" cap="flat" cmpd="sng" algn="ctr">
          <a:solidFill>
            <a:schemeClr val="accent5">
              <a:hueOff val="-12980065"/>
              <a:satOff val="6926"/>
              <a:lumOff val="-3019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04F7D19-BFE0-4C16-A2B0-7A7454C82CB7}" type="datetimeFigureOut">
              <a:rPr lang="zh-CN" altLang="en-US"/>
              <a:pPr>
                <a:defRPr/>
              </a:pPr>
              <a:t>2011-11-22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66E3FDC-F38E-4B7A-B700-85C3B86F24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963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BC883F2-C116-4D0A-8F16-A31B7C2DA1BD}" type="slidenum">
              <a:rPr lang="zh-CN" altLang="en-US" smtClean="0"/>
              <a:pPr eaLnBrk="1" hangingPunct="1"/>
              <a:t>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31FCE28-EC28-42AA-B514-2677AA80BA3A}" type="slidenum">
              <a:rPr lang="zh-CN" altLang="en-US" smtClean="0">
                <a:solidFill>
                  <a:srgbClr val="000000"/>
                </a:solidFill>
              </a:rPr>
              <a:pPr eaLnBrk="1" hangingPunct="1"/>
              <a:t>5</a:t>
            </a:fld>
            <a:endParaRPr lang="zh-CN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63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D5DBD2D-3198-4ECF-9021-42D5D3ECE60D}" type="slidenum">
              <a:rPr lang="zh-CN" altLang="en-US" smtClean="0">
                <a:solidFill>
                  <a:srgbClr val="000000"/>
                </a:solidFill>
              </a:rPr>
              <a:pPr eaLnBrk="1" hangingPunct="1"/>
              <a:t>8</a:t>
            </a:fld>
            <a:endParaRPr lang="zh-CN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Espace réservé de la dat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20B0E-0377-46A0-A6C6-DE3483B4D7FD}" type="datetimeFigureOut">
              <a:rPr lang="zh-CN" altLang="en-US"/>
              <a:pPr>
                <a:defRPr/>
              </a:pPr>
              <a:t>2011-11-22</a:t>
            </a:fld>
            <a:endParaRPr lang="fr-CA" altLang="en-US"/>
          </a:p>
        </p:txBody>
      </p:sp>
      <p:sp>
        <p:nvSpPr>
          <p:cNvPr id="5" name="Espace réservé du pied de pag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en-US"/>
          </a:p>
        </p:txBody>
      </p:sp>
      <p:sp>
        <p:nvSpPr>
          <p:cNvPr id="6" name="Espace réservé du numéro de diapositiv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DE391-C8D2-456B-92C3-91D0DD93A443}" type="slidenum">
              <a:rPr lang="fr-CA" altLang="en-US"/>
              <a:pPr>
                <a:defRPr/>
              </a:pPr>
              <a:t>‹#›</a:t>
            </a:fld>
            <a:endParaRPr lang="fr-CA" altLang="en-US"/>
          </a:p>
        </p:txBody>
      </p:sp>
    </p:spTree>
    <p:extLst>
      <p:ext uri="{BB962C8B-B14F-4D97-AF65-F5344CB8AC3E}">
        <p14:creationId xmlns:p14="http://schemas.microsoft.com/office/powerpoint/2010/main" val="674711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Espace réservé de la dat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0490F-5431-43A2-A32E-3CA2E1BD6273}" type="datetimeFigureOut">
              <a:rPr lang="zh-CN" altLang="en-US"/>
              <a:pPr>
                <a:defRPr/>
              </a:pPr>
              <a:t>2011-11-22</a:t>
            </a:fld>
            <a:endParaRPr lang="fr-CA" altLang="en-US"/>
          </a:p>
        </p:txBody>
      </p:sp>
      <p:sp>
        <p:nvSpPr>
          <p:cNvPr id="5" name="Espace réservé du pied de pag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en-US"/>
          </a:p>
        </p:txBody>
      </p:sp>
      <p:sp>
        <p:nvSpPr>
          <p:cNvPr id="6" name="Espace réservé du numéro de diapositiv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B13C0-BEC4-4868-8868-FCF616AFC8A1}" type="slidenum">
              <a:rPr lang="fr-CA" altLang="en-US"/>
              <a:pPr>
                <a:defRPr/>
              </a:pPr>
              <a:t>‹#›</a:t>
            </a:fld>
            <a:endParaRPr lang="fr-CA" altLang="en-US"/>
          </a:p>
        </p:txBody>
      </p:sp>
    </p:spTree>
    <p:extLst>
      <p:ext uri="{BB962C8B-B14F-4D97-AF65-F5344CB8AC3E}">
        <p14:creationId xmlns:p14="http://schemas.microsoft.com/office/powerpoint/2010/main" val="3112362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Espace réservé de la dat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79776-56FE-4D6D-BA7A-68890082379E}" type="datetimeFigureOut">
              <a:rPr lang="zh-CN" altLang="en-US"/>
              <a:pPr>
                <a:defRPr/>
              </a:pPr>
              <a:t>2011-11-22</a:t>
            </a:fld>
            <a:endParaRPr lang="fr-CA" altLang="en-US"/>
          </a:p>
        </p:txBody>
      </p:sp>
      <p:sp>
        <p:nvSpPr>
          <p:cNvPr id="5" name="Espace réservé du pied de pag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en-US"/>
          </a:p>
        </p:txBody>
      </p:sp>
      <p:sp>
        <p:nvSpPr>
          <p:cNvPr id="6" name="Espace réservé du numéro de diapositiv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7A389-83C9-4748-A910-0DD14C14F78B}" type="slidenum">
              <a:rPr lang="fr-CA" altLang="en-US"/>
              <a:pPr>
                <a:defRPr/>
              </a:pPr>
              <a:t>‹#›</a:t>
            </a:fld>
            <a:endParaRPr lang="fr-CA" altLang="en-US"/>
          </a:p>
        </p:txBody>
      </p:sp>
    </p:spTree>
    <p:extLst>
      <p:ext uri="{BB962C8B-B14F-4D97-AF65-F5344CB8AC3E}">
        <p14:creationId xmlns:p14="http://schemas.microsoft.com/office/powerpoint/2010/main" val="1415756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57A21-C7D9-42F2-8E4B-1035201D6E9B}" type="datetimeFigureOut">
              <a:rPr lang="fr-FR" altLang="zh-CN"/>
              <a:pPr>
                <a:defRPr/>
              </a:pPr>
              <a:t>22/11/2011</a:t>
            </a:fld>
            <a:endParaRPr lang="fr-FR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99B91-243D-4140-978A-4BEDF18D2E6B}" type="slidenum">
              <a:rPr lang="fr-FR" altLang="zh-CN"/>
              <a:pPr>
                <a:defRPr/>
              </a:pPr>
              <a:t>‹#›</a:t>
            </a:fld>
            <a:endParaRPr lang="fr-FR" altLang="zh-CN"/>
          </a:p>
        </p:txBody>
      </p:sp>
    </p:spTree>
    <p:extLst>
      <p:ext uri="{BB962C8B-B14F-4D97-AF65-F5344CB8AC3E}">
        <p14:creationId xmlns:p14="http://schemas.microsoft.com/office/powerpoint/2010/main" val="737593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FE67D-E94D-43AF-B9E6-10061C3D4073}" type="datetimeFigureOut">
              <a:rPr lang="fr-FR" altLang="zh-CN"/>
              <a:pPr>
                <a:defRPr/>
              </a:pPr>
              <a:t>22/11/2011</a:t>
            </a:fld>
            <a:endParaRPr lang="fr-FR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B0AD7-1498-4B9E-8B48-D5B337057833}" type="slidenum">
              <a:rPr lang="fr-FR" altLang="zh-CN"/>
              <a:pPr>
                <a:defRPr/>
              </a:pPr>
              <a:t>‹#›</a:t>
            </a:fld>
            <a:endParaRPr lang="fr-FR" altLang="zh-CN"/>
          </a:p>
        </p:txBody>
      </p:sp>
    </p:spTree>
    <p:extLst>
      <p:ext uri="{BB962C8B-B14F-4D97-AF65-F5344CB8AC3E}">
        <p14:creationId xmlns:p14="http://schemas.microsoft.com/office/powerpoint/2010/main" val="1388208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C9119-19BE-4654-8420-66CD57F381B5}" type="datetimeFigureOut">
              <a:rPr lang="fr-FR" altLang="zh-CN"/>
              <a:pPr>
                <a:defRPr/>
              </a:pPr>
              <a:t>22/11/2011</a:t>
            </a:fld>
            <a:endParaRPr lang="fr-FR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049A6-ED0D-4D12-8310-C8FDF1A0F6DC}" type="slidenum">
              <a:rPr lang="fr-FR" altLang="zh-CN"/>
              <a:pPr>
                <a:defRPr/>
              </a:pPr>
              <a:t>‹#›</a:t>
            </a:fld>
            <a:endParaRPr lang="fr-FR" altLang="zh-CN"/>
          </a:p>
        </p:txBody>
      </p:sp>
    </p:spTree>
    <p:extLst>
      <p:ext uri="{BB962C8B-B14F-4D97-AF65-F5344CB8AC3E}">
        <p14:creationId xmlns:p14="http://schemas.microsoft.com/office/powerpoint/2010/main" val="380233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69D63-C789-4D86-A423-39791B208CCD}" type="datetimeFigureOut">
              <a:rPr lang="fr-FR" altLang="zh-CN"/>
              <a:pPr>
                <a:defRPr/>
              </a:pPr>
              <a:t>22/11/2011</a:t>
            </a:fld>
            <a:endParaRPr lang="fr-FR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B881F-5E0F-4FF0-AE16-321B262D9234}" type="slidenum">
              <a:rPr lang="fr-FR" altLang="zh-CN"/>
              <a:pPr>
                <a:defRPr/>
              </a:pPr>
              <a:t>‹#›</a:t>
            </a:fld>
            <a:endParaRPr lang="fr-FR" altLang="zh-CN"/>
          </a:p>
        </p:txBody>
      </p:sp>
    </p:spTree>
    <p:extLst>
      <p:ext uri="{BB962C8B-B14F-4D97-AF65-F5344CB8AC3E}">
        <p14:creationId xmlns:p14="http://schemas.microsoft.com/office/powerpoint/2010/main" val="1218442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398E2-93D8-4D34-8B00-52E87F64A9FE}" type="datetimeFigureOut">
              <a:rPr lang="fr-FR" altLang="zh-CN"/>
              <a:pPr>
                <a:defRPr/>
              </a:pPr>
              <a:t>22/11/2011</a:t>
            </a:fld>
            <a:endParaRPr lang="fr-FR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EEC50-7342-4EAC-8300-89F4270828CB}" type="slidenum">
              <a:rPr lang="fr-FR" altLang="zh-CN"/>
              <a:pPr>
                <a:defRPr/>
              </a:pPr>
              <a:t>‹#›</a:t>
            </a:fld>
            <a:endParaRPr lang="fr-FR" altLang="zh-CN"/>
          </a:p>
        </p:txBody>
      </p:sp>
    </p:spTree>
    <p:extLst>
      <p:ext uri="{BB962C8B-B14F-4D97-AF65-F5344CB8AC3E}">
        <p14:creationId xmlns:p14="http://schemas.microsoft.com/office/powerpoint/2010/main" val="2123165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9C520-2CF4-4E84-860C-23BD75FF7FA5}" type="datetimeFigureOut">
              <a:rPr lang="fr-FR" altLang="zh-CN"/>
              <a:pPr>
                <a:defRPr/>
              </a:pPr>
              <a:t>22/11/2011</a:t>
            </a:fld>
            <a:endParaRPr lang="fr-FR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CE84-2E28-4A99-95DC-464FCF2F7DCA}" type="slidenum">
              <a:rPr lang="fr-FR" altLang="zh-CN"/>
              <a:pPr>
                <a:defRPr/>
              </a:pPr>
              <a:t>‹#›</a:t>
            </a:fld>
            <a:endParaRPr lang="fr-FR" altLang="zh-CN"/>
          </a:p>
        </p:txBody>
      </p:sp>
    </p:spTree>
    <p:extLst>
      <p:ext uri="{BB962C8B-B14F-4D97-AF65-F5344CB8AC3E}">
        <p14:creationId xmlns:p14="http://schemas.microsoft.com/office/powerpoint/2010/main" val="1166586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FFB10-1357-4F40-9FBB-9ED0D2E80552}" type="datetimeFigureOut">
              <a:rPr lang="fr-FR" altLang="zh-CN"/>
              <a:pPr>
                <a:defRPr/>
              </a:pPr>
              <a:t>22/11/2011</a:t>
            </a:fld>
            <a:endParaRPr lang="fr-FR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27598-DA67-4D76-BBF0-012ED3B1894D}" type="slidenum">
              <a:rPr lang="fr-FR" altLang="zh-CN"/>
              <a:pPr>
                <a:defRPr/>
              </a:pPr>
              <a:t>‹#›</a:t>
            </a:fld>
            <a:endParaRPr lang="fr-FR" altLang="zh-CN"/>
          </a:p>
        </p:txBody>
      </p:sp>
    </p:spTree>
    <p:extLst>
      <p:ext uri="{BB962C8B-B14F-4D97-AF65-F5344CB8AC3E}">
        <p14:creationId xmlns:p14="http://schemas.microsoft.com/office/powerpoint/2010/main" val="30706566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6FB02-8C6D-4DCC-8F7A-FF3F8B576A49}" type="datetimeFigureOut">
              <a:rPr lang="fr-FR" altLang="zh-CN"/>
              <a:pPr>
                <a:defRPr/>
              </a:pPr>
              <a:t>22/11/2011</a:t>
            </a:fld>
            <a:endParaRPr lang="fr-FR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BCFEE-A4B3-42FA-B76F-05659E758A85}" type="slidenum">
              <a:rPr lang="fr-FR" altLang="zh-CN"/>
              <a:pPr>
                <a:defRPr/>
              </a:pPr>
              <a:t>‹#›</a:t>
            </a:fld>
            <a:endParaRPr lang="fr-FR" altLang="zh-CN"/>
          </a:p>
        </p:txBody>
      </p:sp>
    </p:spTree>
    <p:extLst>
      <p:ext uri="{BB962C8B-B14F-4D97-AF65-F5344CB8AC3E}">
        <p14:creationId xmlns:p14="http://schemas.microsoft.com/office/powerpoint/2010/main" val="3886797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Espace réservé de la dat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5BC2E-23BD-449F-8D6A-8F7B173D6511}" type="datetimeFigureOut">
              <a:rPr lang="zh-CN" altLang="en-US"/>
              <a:pPr>
                <a:defRPr/>
              </a:pPr>
              <a:t>2011-11-22</a:t>
            </a:fld>
            <a:endParaRPr lang="fr-CA" altLang="en-US"/>
          </a:p>
        </p:txBody>
      </p:sp>
      <p:sp>
        <p:nvSpPr>
          <p:cNvPr id="5" name="Espace réservé du pied de pag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en-US"/>
          </a:p>
        </p:txBody>
      </p:sp>
      <p:sp>
        <p:nvSpPr>
          <p:cNvPr id="6" name="Espace réservé du numéro de diapositiv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25E06-FD51-48C9-8D01-3ACDD5774629}" type="slidenum">
              <a:rPr lang="fr-CA" altLang="en-US"/>
              <a:pPr>
                <a:defRPr/>
              </a:pPr>
              <a:t>‹#›</a:t>
            </a:fld>
            <a:endParaRPr lang="fr-CA" altLang="en-US"/>
          </a:p>
        </p:txBody>
      </p:sp>
    </p:spTree>
    <p:extLst>
      <p:ext uri="{BB962C8B-B14F-4D97-AF65-F5344CB8AC3E}">
        <p14:creationId xmlns:p14="http://schemas.microsoft.com/office/powerpoint/2010/main" val="10472300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4BA54-15DD-444E-8D1D-5177BEA129E3}" type="datetimeFigureOut">
              <a:rPr lang="fr-FR" altLang="zh-CN"/>
              <a:pPr>
                <a:defRPr/>
              </a:pPr>
              <a:t>22/11/2011</a:t>
            </a:fld>
            <a:endParaRPr lang="fr-FR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A9D10-C42A-4515-8B79-C13A5347D1D0}" type="slidenum">
              <a:rPr lang="fr-FR" altLang="zh-CN"/>
              <a:pPr>
                <a:defRPr/>
              </a:pPr>
              <a:t>‹#›</a:t>
            </a:fld>
            <a:endParaRPr lang="fr-FR" altLang="zh-CN"/>
          </a:p>
        </p:txBody>
      </p:sp>
    </p:spTree>
    <p:extLst>
      <p:ext uri="{BB962C8B-B14F-4D97-AF65-F5344CB8AC3E}">
        <p14:creationId xmlns:p14="http://schemas.microsoft.com/office/powerpoint/2010/main" val="42626588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DCC4F-EBDF-4FE2-8F31-CD37ED6B16DB}" type="datetimeFigureOut">
              <a:rPr lang="fr-FR" altLang="zh-CN"/>
              <a:pPr>
                <a:defRPr/>
              </a:pPr>
              <a:t>22/11/2011</a:t>
            </a:fld>
            <a:endParaRPr lang="fr-FR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78D67-A7F2-41E9-9472-F9E4843E7736}" type="slidenum">
              <a:rPr lang="fr-FR" altLang="zh-CN"/>
              <a:pPr>
                <a:defRPr/>
              </a:pPr>
              <a:t>‹#›</a:t>
            </a:fld>
            <a:endParaRPr lang="fr-FR" altLang="zh-CN"/>
          </a:p>
        </p:txBody>
      </p:sp>
    </p:spTree>
    <p:extLst>
      <p:ext uri="{BB962C8B-B14F-4D97-AF65-F5344CB8AC3E}">
        <p14:creationId xmlns:p14="http://schemas.microsoft.com/office/powerpoint/2010/main" val="28362971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7F50A-02A6-41F8-A6A6-1AA64D26C6EF}" type="datetimeFigureOut">
              <a:rPr lang="fr-FR" altLang="zh-CN"/>
              <a:pPr>
                <a:defRPr/>
              </a:pPr>
              <a:t>22/11/2011</a:t>
            </a:fld>
            <a:endParaRPr lang="fr-FR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82BB8-A4EA-4ABA-9FA0-D18B1D8EF01E}" type="slidenum">
              <a:rPr lang="fr-FR" altLang="zh-CN"/>
              <a:pPr>
                <a:defRPr/>
              </a:pPr>
              <a:t>‹#›</a:t>
            </a:fld>
            <a:endParaRPr lang="fr-FR" altLang="zh-CN"/>
          </a:p>
        </p:txBody>
      </p:sp>
    </p:spTree>
    <p:extLst>
      <p:ext uri="{BB962C8B-B14F-4D97-AF65-F5344CB8AC3E}">
        <p14:creationId xmlns:p14="http://schemas.microsoft.com/office/powerpoint/2010/main" val="414495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Espace réservé de la dat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D77A7-B5BC-412D-8118-B0A0E087CB3B}" type="datetimeFigureOut">
              <a:rPr lang="zh-CN" altLang="en-US"/>
              <a:pPr>
                <a:defRPr/>
              </a:pPr>
              <a:t>2011-11-22</a:t>
            </a:fld>
            <a:endParaRPr lang="fr-CA" altLang="en-US"/>
          </a:p>
        </p:txBody>
      </p:sp>
      <p:sp>
        <p:nvSpPr>
          <p:cNvPr id="5" name="Espace réservé du pied de pag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en-US"/>
          </a:p>
        </p:txBody>
      </p:sp>
      <p:sp>
        <p:nvSpPr>
          <p:cNvPr id="6" name="Espace réservé du numéro de diapositiv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68323-33F1-47A8-AA8B-D8CF648BD5FC}" type="slidenum">
              <a:rPr lang="fr-CA" altLang="en-US"/>
              <a:pPr>
                <a:defRPr/>
              </a:pPr>
              <a:t>‹#›</a:t>
            </a:fld>
            <a:endParaRPr lang="fr-CA" altLang="en-US"/>
          </a:p>
        </p:txBody>
      </p:sp>
    </p:spTree>
    <p:extLst>
      <p:ext uri="{BB962C8B-B14F-4D97-AF65-F5344CB8AC3E}">
        <p14:creationId xmlns:p14="http://schemas.microsoft.com/office/powerpoint/2010/main" val="1782266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Espace réservé de la dat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E3C11-ABA0-4076-857B-BA95AA458615}" type="datetimeFigureOut">
              <a:rPr lang="zh-CN" altLang="en-US"/>
              <a:pPr>
                <a:defRPr/>
              </a:pPr>
              <a:t>2011-11-22</a:t>
            </a:fld>
            <a:endParaRPr lang="fr-CA" altLang="en-US"/>
          </a:p>
        </p:txBody>
      </p:sp>
      <p:sp>
        <p:nvSpPr>
          <p:cNvPr id="6" name="Espace réservé du pied de pag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en-US"/>
          </a:p>
        </p:txBody>
      </p:sp>
      <p:sp>
        <p:nvSpPr>
          <p:cNvPr id="7" name="Espace réservé du numéro de diapositiv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1331B-EFB0-439C-86EA-A5D0C83D1A0D}" type="slidenum">
              <a:rPr lang="fr-CA" altLang="en-US"/>
              <a:pPr>
                <a:defRPr/>
              </a:pPr>
              <a:t>‹#›</a:t>
            </a:fld>
            <a:endParaRPr lang="fr-CA" altLang="en-US"/>
          </a:p>
        </p:txBody>
      </p:sp>
    </p:spTree>
    <p:extLst>
      <p:ext uri="{BB962C8B-B14F-4D97-AF65-F5344CB8AC3E}">
        <p14:creationId xmlns:p14="http://schemas.microsoft.com/office/powerpoint/2010/main" val="2565511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Espace réservé de la dat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F6EE8-5FEE-4C0C-B480-86BF23074620}" type="datetimeFigureOut">
              <a:rPr lang="zh-CN" altLang="en-US"/>
              <a:pPr>
                <a:defRPr/>
              </a:pPr>
              <a:t>2011-11-22</a:t>
            </a:fld>
            <a:endParaRPr lang="fr-CA" altLang="en-US"/>
          </a:p>
        </p:txBody>
      </p:sp>
      <p:sp>
        <p:nvSpPr>
          <p:cNvPr id="8" name="Espace réservé du pied de pag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en-US"/>
          </a:p>
        </p:txBody>
      </p:sp>
      <p:sp>
        <p:nvSpPr>
          <p:cNvPr id="9" name="Espace réservé du numéro de diapositiv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1DDF0-BB9A-4014-BE0C-0EDBCD4A4EC8}" type="slidenum">
              <a:rPr lang="fr-CA" altLang="en-US"/>
              <a:pPr>
                <a:defRPr/>
              </a:pPr>
              <a:t>‹#›</a:t>
            </a:fld>
            <a:endParaRPr lang="fr-CA" altLang="en-US"/>
          </a:p>
        </p:txBody>
      </p:sp>
    </p:spTree>
    <p:extLst>
      <p:ext uri="{BB962C8B-B14F-4D97-AF65-F5344CB8AC3E}">
        <p14:creationId xmlns:p14="http://schemas.microsoft.com/office/powerpoint/2010/main" val="1106800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Espace réservé de la dat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D6DB4-D296-4AE3-BE00-5394882F2FFE}" type="datetimeFigureOut">
              <a:rPr lang="zh-CN" altLang="en-US"/>
              <a:pPr>
                <a:defRPr/>
              </a:pPr>
              <a:t>2011-11-22</a:t>
            </a:fld>
            <a:endParaRPr lang="fr-CA" altLang="en-US"/>
          </a:p>
        </p:txBody>
      </p:sp>
      <p:sp>
        <p:nvSpPr>
          <p:cNvPr id="4" name="Espace réservé du pied de pag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en-US"/>
          </a:p>
        </p:txBody>
      </p:sp>
      <p:sp>
        <p:nvSpPr>
          <p:cNvPr id="5" name="Espace réservé du numéro de diapositiv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9C626-D8D6-41D4-AE31-601EE9A3C974}" type="slidenum">
              <a:rPr lang="fr-CA" altLang="en-US"/>
              <a:pPr>
                <a:defRPr/>
              </a:pPr>
              <a:t>‹#›</a:t>
            </a:fld>
            <a:endParaRPr lang="fr-CA" altLang="en-US"/>
          </a:p>
        </p:txBody>
      </p:sp>
    </p:spTree>
    <p:extLst>
      <p:ext uri="{BB962C8B-B14F-4D97-AF65-F5344CB8AC3E}">
        <p14:creationId xmlns:p14="http://schemas.microsoft.com/office/powerpoint/2010/main" val="2534039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CC66A-B135-4C30-90AE-4270E976530F}" type="datetimeFigureOut">
              <a:rPr lang="zh-CN" altLang="en-US"/>
              <a:pPr>
                <a:defRPr/>
              </a:pPr>
              <a:t>2011-11-22</a:t>
            </a:fld>
            <a:endParaRPr lang="fr-CA" altLang="en-US"/>
          </a:p>
        </p:txBody>
      </p:sp>
      <p:sp>
        <p:nvSpPr>
          <p:cNvPr id="3" name="Espace réservé du pied de pag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en-US"/>
          </a:p>
        </p:txBody>
      </p:sp>
      <p:sp>
        <p:nvSpPr>
          <p:cNvPr id="4" name="Espace réservé du numéro de diapositiv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1937E-71EC-4B8D-8023-9F93740843EB}" type="slidenum">
              <a:rPr lang="fr-CA" altLang="en-US"/>
              <a:pPr>
                <a:defRPr/>
              </a:pPr>
              <a:t>‹#›</a:t>
            </a:fld>
            <a:endParaRPr lang="fr-CA" altLang="en-US"/>
          </a:p>
        </p:txBody>
      </p:sp>
    </p:spTree>
    <p:extLst>
      <p:ext uri="{BB962C8B-B14F-4D97-AF65-F5344CB8AC3E}">
        <p14:creationId xmlns:p14="http://schemas.microsoft.com/office/powerpoint/2010/main" val="296078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Espace réservé de la dat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996D4-44DA-4240-9541-4C40DA3CFC52}" type="datetimeFigureOut">
              <a:rPr lang="zh-CN" altLang="en-US"/>
              <a:pPr>
                <a:defRPr/>
              </a:pPr>
              <a:t>2011-11-22</a:t>
            </a:fld>
            <a:endParaRPr lang="fr-CA" altLang="en-US"/>
          </a:p>
        </p:txBody>
      </p:sp>
      <p:sp>
        <p:nvSpPr>
          <p:cNvPr id="6" name="Espace réservé du pied de pag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en-US"/>
          </a:p>
        </p:txBody>
      </p:sp>
      <p:sp>
        <p:nvSpPr>
          <p:cNvPr id="7" name="Espace réservé du numéro de diapositiv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96D81-F129-4C16-AF8B-AE77A6E7DF35}" type="slidenum">
              <a:rPr lang="fr-CA" altLang="en-US"/>
              <a:pPr>
                <a:defRPr/>
              </a:pPr>
              <a:t>‹#›</a:t>
            </a:fld>
            <a:endParaRPr lang="fr-CA" altLang="en-US"/>
          </a:p>
        </p:txBody>
      </p:sp>
    </p:spTree>
    <p:extLst>
      <p:ext uri="{BB962C8B-B14F-4D97-AF65-F5344CB8AC3E}">
        <p14:creationId xmlns:p14="http://schemas.microsoft.com/office/powerpoint/2010/main" val="3761225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Espace réservé de la dat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D8915-B7DE-47FA-949E-9EAF5B0AEC72}" type="datetimeFigureOut">
              <a:rPr lang="zh-CN" altLang="en-US"/>
              <a:pPr>
                <a:defRPr/>
              </a:pPr>
              <a:t>2011-11-22</a:t>
            </a:fld>
            <a:endParaRPr lang="fr-CA" altLang="en-US"/>
          </a:p>
        </p:txBody>
      </p:sp>
      <p:sp>
        <p:nvSpPr>
          <p:cNvPr id="6" name="Espace réservé du pied de pag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 altLang="en-US"/>
          </a:p>
        </p:txBody>
      </p:sp>
      <p:sp>
        <p:nvSpPr>
          <p:cNvPr id="7" name="Espace réservé du numéro de diapositiv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6F0BB-AC99-4FA9-873A-B504A92D8144}" type="slidenum">
              <a:rPr lang="fr-CA" altLang="en-US"/>
              <a:pPr>
                <a:defRPr/>
              </a:pPr>
              <a:t>‹#›</a:t>
            </a:fld>
            <a:endParaRPr lang="fr-CA" altLang="en-US"/>
          </a:p>
        </p:txBody>
      </p:sp>
    </p:spTree>
    <p:extLst>
      <p:ext uri="{BB962C8B-B14F-4D97-AF65-F5344CB8AC3E}">
        <p14:creationId xmlns:p14="http://schemas.microsoft.com/office/powerpoint/2010/main" val="3468373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zh-CN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</a:p>
        </p:txBody>
      </p:sp>
      <p:sp>
        <p:nvSpPr>
          <p:cNvPr id="1028" name="Espace réservé de la dat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D618BD79-497E-48A9-91A3-A5158A4AFA8E}" type="datetimeFigureOut">
              <a:rPr lang="zh-CN" altLang="en-US"/>
              <a:pPr>
                <a:defRPr/>
              </a:pPr>
              <a:t>2011-11-22</a:t>
            </a:fld>
            <a:endParaRPr lang="fr-CA" altLang="en-US"/>
          </a:p>
        </p:txBody>
      </p:sp>
      <p:sp>
        <p:nvSpPr>
          <p:cNvPr id="1029" name="Espace réservé du pied de pag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endParaRPr lang="fr-CA" altLang="en-US"/>
          </a:p>
        </p:txBody>
      </p:sp>
      <p:sp>
        <p:nvSpPr>
          <p:cNvPr id="1030" name="Espace réservé du numéro de diapositiv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E985CF47-CC57-4440-A497-DC0A642E9CC6}" type="slidenum">
              <a:rPr lang="fr-CA" altLang="en-US"/>
              <a:pPr>
                <a:defRPr/>
              </a:pPr>
              <a:t>‹#›</a:t>
            </a:fld>
            <a:endParaRPr lang="fr-CA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fr-FR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fr-FR" smtClean="0"/>
              <a:t>单击此处编辑母版文本样式</a:t>
            </a:r>
          </a:p>
          <a:p>
            <a:pPr lvl="1"/>
            <a:r>
              <a:rPr lang="zh-CN" altLang="fr-FR" smtClean="0"/>
              <a:t>第二级</a:t>
            </a:r>
          </a:p>
          <a:p>
            <a:pPr lvl="2"/>
            <a:r>
              <a:rPr lang="zh-CN" altLang="fr-FR" smtClean="0"/>
              <a:t>第三级</a:t>
            </a:r>
          </a:p>
          <a:p>
            <a:pPr lvl="3"/>
            <a:r>
              <a:rPr lang="zh-CN" altLang="fr-FR" smtClean="0"/>
              <a:t>第四级</a:t>
            </a:r>
          </a:p>
          <a:p>
            <a:pPr lvl="4"/>
            <a:r>
              <a:rPr lang="zh-CN" altLang="fr-FR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alibri" pitchFamily="34" charset="0"/>
                <a:ea typeface="+mn-ea"/>
              </a:defRPr>
            </a:lvl1pPr>
          </a:lstStyle>
          <a:p>
            <a:pPr>
              <a:defRPr/>
            </a:pPr>
            <a:fld id="{EAB39B42-B88C-4D52-A496-7E0F30FD70DB}" type="datetimeFigureOut">
              <a:rPr lang="fr-FR" altLang="zh-CN"/>
              <a:pPr>
                <a:defRPr/>
              </a:pPr>
              <a:t>22/11/2011</a:t>
            </a:fld>
            <a:endParaRPr lang="fr-FR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Calibri" pitchFamily="34" charset="0"/>
                <a:ea typeface="+mn-ea"/>
              </a:defRPr>
            </a:lvl1pPr>
          </a:lstStyle>
          <a:p>
            <a:pPr>
              <a:defRPr/>
            </a:pPr>
            <a:endParaRPr lang="fr-FR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libri" pitchFamily="34" charset="0"/>
                <a:ea typeface="+mn-ea"/>
              </a:defRPr>
            </a:lvl1pPr>
          </a:lstStyle>
          <a:p>
            <a:pPr>
              <a:defRPr/>
            </a:pPr>
            <a:fld id="{3049A172-ADC9-4D64-BFAC-58C01F990649}" type="slidenum">
              <a:rPr lang="fr-FR" altLang="zh-CN"/>
              <a:pPr>
                <a:defRPr/>
              </a:pPr>
              <a:t>‹#›</a:t>
            </a:fld>
            <a:endParaRPr lang="fr-FR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4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ctrTitle" idx="4294967295"/>
          </p:nvPr>
        </p:nvSpPr>
        <p:spPr>
          <a:xfrm>
            <a:off x="2843213" y="2708275"/>
            <a:ext cx="6121400" cy="1944688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fr-FR" altLang="zh-CN" sz="4000" smtClean="0">
                <a:solidFill>
                  <a:schemeClr val="bg1"/>
                </a:solidFill>
                <a:ea typeface="宋体" pitchFamily="2" charset="-122"/>
              </a:rPr>
              <a:t>PRESENTATION  NAME</a:t>
            </a:r>
          </a:p>
        </p:txBody>
      </p:sp>
      <p:sp>
        <p:nvSpPr>
          <p:cNvPr id="3075" name="Sous-titre 2"/>
          <p:cNvSpPr>
            <a:spLocks noGrp="1"/>
          </p:cNvSpPr>
          <p:nvPr>
            <p:ph type="subTitle" idx="4294967295"/>
          </p:nvPr>
        </p:nvSpPr>
        <p:spPr>
          <a:xfrm>
            <a:off x="4211638" y="3716338"/>
            <a:ext cx="4168775" cy="61277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zh-CN" altLang="en-US" sz="2800" smtClean="0">
                <a:solidFill>
                  <a:srgbClr val="CC3300"/>
                </a:solidFill>
                <a:latin typeface="迷你简毡笔黑" pitchFamily="65" charset="-122"/>
                <a:ea typeface="迷你简毡笔黑" pitchFamily="65" charset="-122"/>
              </a:rPr>
              <a:t>来自一位先行者的讲述</a:t>
            </a:r>
            <a:endParaRPr lang="fr-CA" altLang="en-US" sz="2800" smtClean="0">
              <a:solidFill>
                <a:srgbClr val="CC3300"/>
              </a:solidFill>
              <a:latin typeface="迷你简毡笔黑" pitchFamily="65" charset="-122"/>
              <a:ea typeface="迷你简毡笔黑" pitchFamily="65" charset="-122"/>
            </a:endParaRPr>
          </a:p>
        </p:txBody>
      </p:sp>
      <p:sp>
        <p:nvSpPr>
          <p:cNvPr id="3076" name="TextBox 1"/>
          <p:cNvSpPr txBox="1">
            <a:spLocks noChangeArrowheads="1"/>
          </p:cNvSpPr>
          <p:nvPr/>
        </p:nvSpPr>
        <p:spPr bwMode="auto">
          <a:xfrm>
            <a:off x="3132138" y="2492375"/>
            <a:ext cx="5111750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zh-CN" altLang="en-US" sz="5800">
                <a:solidFill>
                  <a:srgbClr val="FF9900"/>
                </a:solidFill>
                <a:latin typeface="时尚中黑简体" pitchFamily="2" charset="-122"/>
                <a:ea typeface="时尚中黑简体" pitchFamily="2" charset="-122"/>
              </a:rPr>
              <a:t>趁我们还年轻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4078288"/>
            <a:ext cx="9144000" cy="2781300"/>
          </a:xfrm>
          <a:prstGeom prst="rect">
            <a:avLst/>
          </a:prstGeom>
          <a:solidFill>
            <a:srgbClr val="FF9900">
              <a:alpha val="7803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zh-CN" altLang="zh-CN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96875" y="1412875"/>
            <a:ext cx="57626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 sz="6000" b="1" i="1">
                <a:solidFill>
                  <a:srgbClr val="5F5F5F"/>
                </a:solidFill>
                <a:latin typeface="Calibri" pitchFamily="34" charset="0"/>
                <a:ea typeface="微软雅黑" pitchFamily="34" charset="-122"/>
              </a:rPr>
              <a:t>谢谢</a:t>
            </a:r>
            <a:r>
              <a:rPr lang="zh-CN" altLang="en-US" sz="6000" b="1" i="1">
                <a:solidFill>
                  <a:srgbClr val="FF9900"/>
                </a:solidFill>
                <a:latin typeface="Calibri" pitchFamily="34" charset="0"/>
                <a:ea typeface="微软雅黑" pitchFamily="34" charset="-122"/>
              </a:rPr>
              <a:t>观赏</a:t>
            </a:r>
          </a:p>
        </p:txBody>
      </p:sp>
      <p:sp>
        <p:nvSpPr>
          <p:cNvPr id="12292" name="TextBox 6"/>
          <p:cNvSpPr>
            <a:spLocks noChangeArrowheads="1"/>
          </p:cNvSpPr>
          <p:nvPr/>
        </p:nvSpPr>
        <p:spPr bwMode="auto">
          <a:xfrm>
            <a:off x="396875" y="5302250"/>
            <a:ext cx="26939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Mistral" pitchFamily="66" charset="0"/>
                <a:sym typeface="Mistral" pitchFamily="66" charset="0"/>
              </a:rPr>
              <a:t>Make Presentation much more fun</a:t>
            </a:r>
          </a:p>
        </p:txBody>
      </p:sp>
      <p:sp>
        <p:nvSpPr>
          <p:cNvPr id="12293" name="TextBox 1"/>
          <p:cNvSpPr txBox="1">
            <a:spLocks noChangeArrowheads="1"/>
          </p:cNvSpPr>
          <p:nvPr/>
        </p:nvSpPr>
        <p:spPr bwMode="auto">
          <a:xfrm>
            <a:off x="5364163" y="2565400"/>
            <a:ext cx="32400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zh-CN">
                <a:solidFill>
                  <a:srgbClr val="C00000"/>
                </a:solidFill>
                <a:latin typeface="迷你简太极" pitchFamily="2" charset="-122"/>
                <a:ea typeface="迷你简太极" pitchFamily="2" charset="-122"/>
              </a:rPr>
              <a:t>04008113  </a:t>
            </a:r>
            <a:r>
              <a:rPr lang="zh-CN" altLang="en-US">
                <a:solidFill>
                  <a:srgbClr val="C00000"/>
                </a:solidFill>
                <a:latin typeface="迷你简太极" pitchFamily="2" charset="-122"/>
                <a:ea typeface="迷你简太极" pitchFamily="2" charset="-122"/>
              </a:rPr>
              <a:t>黄昊泽</a:t>
            </a:r>
            <a:endParaRPr lang="en-US" altLang="zh-CN">
              <a:solidFill>
                <a:srgbClr val="C00000"/>
              </a:solidFill>
              <a:latin typeface="迷你简太极" pitchFamily="2" charset="-122"/>
              <a:ea typeface="迷你简太极" pitchFamily="2" charset="-122"/>
            </a:endParaRPr>
          </a:p>
          <a:p>
            <a:pPr algn="r" eaLnBrk="1" hangingPunct="1"/>
            <a:r>
              <a:rPr lang="en-US" altLang="zh-CN">
                <a:solidFill>
                  <a:srgbClr val="C00000"/>
                </a:solidFill>
                <a:latin typeface="迷你简太极" pitchFamily="2" charset="-122"/>
                <a:ea typeface="迷你简太极" pitchFamily="2" charset="-122"/>
              </a:rPr>
              <a:t>QQ</a:t>
            </a:r>
            <a:r>
              <a:rPr lang="zh-CN" altLang="en-US">
                <a:solidFill>
                  <a:srgbClr val="C00000"/>
                </a:solidFill>
                <a:latin typeface="迷你简太极" pitchFamily="2" charset="-122"/>
                <a:ea typeface="迷你简太极" pitchFamily="2" charset="-122"/>
              </a:rPr>
              <a:t>：</a:t>
            </a:r>
            <a:r>
              <a:rPr lang="en-US" altLang="zh-CN">
                <a:solidFill>
                  <a:srgbClr val="C00000"/>
                </a:solidFill>
                <a:latin typeface="迷你简太极" pitchFamily="2" charset="-122"/>
                <a:ea typeface="迷你简太极" pitchFamily="2" charset="-122"/>
              </a:rPr>
              <a:t>334586664</a:t>
            </a:r>
          </a:p>
          <a:p>
            <a:pPr algn="r" eaLnBrk="1" hangingPunct="1"/>
            <a:r>
              <a:rPr lang="en-US" altLang="zh-CN">
                <a:solidFill>
                  <a:srgbClr val="C00000"/>
                </a:solidFill>
                <a:latin typeface="迷你简太极" pitchFamily="2" charset="-122"/>
                <a:ea typeface="迷你简太极" pitchFamily="2" charset="-122"/>
              </a:rPr>
              <a:t>Tel</a:t>
            </a:r>
            <a:r>
              <a:rPr lang="zh-CN" altLang="en-US">
                <a:solidFill>
                  <a:srgbClr val="C00000"/>
                </a:solidFill>
                <a:latin typeface="迷你简太极" pitchFamily="2" charset="-122"/>
                <a:ea typeface="迷你简太极" pitchFamily="2" charset="-122"/>
              </a:rPr>
              <a:t>：</a:t>
            </a:r>
            <a:r>
              <a:rPr lang="en-US" altLang="zh-CN">
                <a:solidFill>
                  <a:srgbClr val="C00000"/>
                </a:solidFill>
                <a:latin typeface="迷你简太极" pitchFamily="2" charset="-122"/>
                <a:ea typeface="迷你简太极" pitchFamily="2" charset="-122"/>
              </a:rPr>
              <a:t>15151850563</a:t>
            </a:r>
          </a:p>
          <a:p>
            <a:pPr algn="r" eaLnBrk="1" hangingPunct="1"/>
            <a:r>
              <a:rPr lang="en-US" altLang="zh-CN">
                <a:solidFill>
                  <a:srgbClr val="C00000"/>
                </a:solidFill>
                <a:latin typeface="迷你简太极" pitchFamily="2" charset="-122"/>
                <a:ea typeface="迷你简太极" pitchFamily="2" charset="-122"/>
              </a:rPr>
              <a:t>SinaWeibo</a:t>
            </a:r>
            <a:r>
              <a:rPr lang="zh-CN" altLang="en-US">
                <a:solidFill>
                  <a:srgbClr val="C00000"/>
                </a:solidFill>
                <a:latin typeface="迷你简太极" pitchFamily="2" charset="-122"/>
                <a:ea typeface="迷你简太极" pitchFamily="2" charset="-122"/>
              </a:rPr>
              <a:t>：</a:t>
            </a:r>
            <a:r>
              <a:rPr lang="en-US" altLang="zh-CN">
                <a:solidFill>
                  <a:srgbClr val="C00000"/>
                </a:solidFill>
                <a:latin typeface="迷你简太极" pitchFamily="2" charset="-122"/>
                <a:ea typeface="迷你简太极" pitchFamily="2" charset="-122"/>
              </a:rPr>
              <a:t>Aaamita</a:t>
            </a:r>
            <a:endParaRPr lang="zh-CN" altLang="en-US">
              <a:solidFill>
                <a:srgbClr val="C00000"/>
              </a:solidFill>
              <a:latin typeface="迷你简太极" pitchFamily="2" charset="-122"/>
              <a:ea typeface="迷你简太极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23728" y="1052736"/>
            <a:ext cx="3273772" cy="327377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5826125" y="2689225"/>
            <a:ext cx="2663825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CC9900"/>
                </a:solidFill>
                <a:latin typeface="迷你简毡笔黑" pitchFamily="65" charset="-122"/>
                <a:ea typeface="迷你简毡笔黑" pitchFamily="65" charset="-122"/>
              </a:rPr>
              <a:t>啊咧！这个学校居然木有获奖要求！！</a:t>
            </a:r>
          </a:p>
        </p:txBody>
      </p:sp>
      <p:pic>
        <p:nvPicPr>
          <p:cNvPr id="4100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563" y="0"/>
            <a:ext cx="3227387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6156325" y="949325"/>
            <a:ext cx="16557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迷你简太极" pitchFamily="2" charset="-122"/>
                <a:ea typeface="迷你简太极" pitchFamily="2" charset="-122"/>
              </a:rPr>
              <a:t>自主招生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501900" y="4959350"/>
            <a:ext cx="5791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 sz="4000">
                <a:latin typeface="迷你简毡笔黑" pitchFamily="65" charset="-122"/>
                <a:ea typeface="迷你简毡笔黑" pitchFamily="65" charset="-122"/>
              </a:rPr>
              <a:t>一切的起源：自主招生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2850" y="1988840"/>
            <a:ext cx="3312368" cy="331236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4140200" y="2781300"/>
            <a:ext cx="41036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CC9900"/>
                </a:solidFill>
                <a:latin typeface="迷你简毡笔黑" pitchFamily="65" charset="-122"/>
                <a:ea typeface="迷你简毡笔黑" pitchFamily="65" charset="-122"/>
              </a:rPr>
              <a:t>老子念死念活才考出这点分！！绝对一分都不能浪费！！</a:t>
            </a:r>
          </a:p>
        </p:txBody>
      </p:sp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966788" y="5516563"/>
            <a:ext cx="727551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 sz="3200">
                <a:latin typeface="迷你简毡笔黑" pitchFamily="65" charset="-122"/>
                <a:ea typeface="迷你简毡笔黑" pitchFamily="65" charset="-122"/>
              </a:rPr>
              <a:t>很多人在高考完毕填志愿的时候，其实心态都是盲目的。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975" y="2178050"/>
            <a:ext cx="158432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3" y="1628775"/>
            <a:ext cx="2584450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966788" y="5516563"/>
            <a:ext cx="727551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0000"/>
                </a:solidFill>
                <a:latin typeface="迷你简毡笔黑" pitchFamily="65" charset="-122"/>
                <a:ea typeface="迷你简毡笔黑" pitchFamily="65" charset="-122"/>
              </a:rPr>
              <a:t>只有开始接触了专业课，才能了解到这个专业的真实样貌。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63888" y="1700808"/>
            <a:ext cx="1651000" cy="1651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590558" y="2714496"/>
            <a:ext cx="1651000" cy="16510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755650" y="4508500"/>
            <a:ext cx="165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rgbClr val="FF9900"/>
                </a:solidFill>
                <a:latin typeface="迷你简太极" pitchFamily="2" charset="-122"/>
                <a:ea typeface="迷你简太极" pitchFamily="2" charset="-122"/>
              </a:rPr>
              <a:t>欢乐进校</a:t>
            </a:r>
          </a:p>
        </p:txBody>
      </p:sp>
      <p:sp>
        <p:nvSpPr>
          <p:cNvPr id="6152" name="TextBox 8"/>
          <p:cNvSpPr txBox="1">
            <a:spLocks noChangeArrowheads="1"/>
          </p:cNvSpPr>
          <p:nvPr/>
        </p:nvSpPr>
        <p:spPr bwMode="auto">
          <a:xfrm>
            <a:off x="6583363" y="4510088"/>
            <a:ext cx="165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rgbClr val="FF9900"/>
                </a:solidFill>
                <a:latin typeface="迷你简太极" pitchFamily="2" charset="-122"/>
                <a:ea typeface="迷你简太极" pitchFamily="2" charset="-122"/>
              </a:rPr>
              <a:t>呼呼大睡</a:t>
            </a:r>
          </a:p>
        </p:txBody>
      </p:sp>
      <p:sp>
        <p:nvSpPr>
          <p:cNvPr id="6153" name="TextBox 9"/>
          <p:cNvSpPr txBox="1">
            <a:spLocks noChangeArrowheads="1"/>
          </p:cNvSpPr>
          <p:nvPr/>
        </p:nvSpPr>
        <p:spPr bwMode="auto">
          <a:xfrm>
            <a:off x="3563938" y="3381375"/>
            <a:ext cx="165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rgbClr val="FF9900"/>
                </a:solidFill>
                <a:latin typeface="迷你简太极" pitchFamily="2" charset="-122"/>
                <a:ea typeface="迷你简太极" pitchFamily="2" charset="-122"/>
              </a:rPr>
              <a:t>埋头苦读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55576" y="2685192"/>
            <a:ext cx="1651000" cy="1651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8"/>
          <p:cNvSpPr txBox="1">
            <a:spLocks noChangeArrowheads="1"/>
          </p:cNvSpPr>
          <p:nvPr/>
        </p:nvSpPr>
        <p:spPr bwMode="auto">
          <a:xfrm>
            <a:off x="2112963" y="1966913"/>
            <a:ext cx="36734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 sz="4000">
                <a:solidFill>
                  <a:srgbClr val="FF0000"/>
                </a:solidFill>
                <a:latin typeface="迷你简毡笔黑" pitchFamily="65" charset="-122"/>
                <a:ea typeface="迷你简毡笔黑" pitchFamily="65" charset="-122"/>
              </a:rPr>
              <a:t>我要寻求改变。</a:t>
            </a:r>
            <a:endParaRPr lang="en-US" altLang="zh-CN" sz="4000">
              <a:solidFill>
                <a:srgbClr val="FF0000"/>
              </a:solidFill>
              <a:latin typeface="迷你简毡笔黑" pitchFamily="65" charset="-122"/>
              <a:ea typeface="迷你简毡笔黑" pitchFamily="65" charset="-122"/>
            </a:endParaRPr>
          </a:p>
          <a:p>
            <a:pPr eaLnBrk="1" hangingPunct="1"/>
            <a:r>
              <a:rPr lang="zh-CN" altLang="en-US" sz="4000">
                <a:solidFill>
                  <a:srgbClr val="FF0000"/>
                </a:solidFill>
                <a:latin typeface="迷你简毡笔黑" pitchFamily="65" charset="-122"/>
                <a:ea typeface="迷你简毡笔黑" pitchFamily="65" charset="-122"/>
              </a:rPr>
              <a:t>是时候了。</a:t>
            </a:r>
          </a:p>
        </p:txBody>
      </p:sp>
      <p:sp>
        <p:nvSpPr>
          <p:cNvPr id="7171" name="TextBox 9"/>
          <p:cNvSpPr txBox="1">
            <a:spLocks noChangeArrowheads="1"/>
          </p:cNvSpPr>
          <p:nvPr/>
        </p:nvSpPr>
        <p:spPr bwMode="auto">
          <a:xfrm>
            <a:off x="2484438" y="4437063"/>
            <a:ext cx="59753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 sz="3200">
                <a:latin typeface="迷你简毡笔黑" pitchFamily="65" charset="-122"/>
                <a:ea typeface="迷你简毡笔黑" pitchFamily="65" charset="-122"/>
              </a:rPr>
              <a:t>大二开始的迷茫促使我思考了很多。最后终于作出了“一个艰难的决定”：换专业。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763632" y="1268759"/>
            <a:ext cx="2696799" cy="2696799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5576" y="4077072"/>
            <a:ext cx="2088232" cy="2088232"/>
          </a:xfrm>
          <a:prstGeom prst="rect">
            <a:avLst/>
          </a:prstGeom>
          <a:effectLst>
            <a:softEdge rad="127000"/>
          </a:effectLst>
        </p:spPr>
      </p:pic>
      <p:graphicFrame>
        <p:nvGraphicFramePr>
          <p:cNvPr id="5" name="图示 4"/>
          <p:cNvGraphicFramePr/>
          <p:nvPr/>
        </p:nvGraphicFramePr>
        <p:xfrm>
          <a:off x="899592" y="1052736"/>
          <a:ext cx="69600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07648" y="2224714"/>
            <a:ext cx="2408768" cy="240876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611188" y="2060575"/>
            <a:ext cx="5184775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迷你简毡笔黑" pitchFamily="65" charset="-122"/>
                <a:ea typeface="迷你简毡笔黑" pitchFamily="65" charset="-122"/>
              </a:rPr>
              <a:t>周一</a:t>
            </a:r>
            <a:r>
              <a:rPr lang="en-US" altLang="zh-CN" sz="3200">
                <a:solidFill>
                  <a:srgbClr val="FF0000"/>
                </a:solidFill>
                <a:latin typeface="迷你简毡笔黑" pitchFamily="65" charset="-122"/>
                <a:ea typeface="迷你简毡笔黑" pitchFamily="65" charset="-122"/>
              </a:rPr>
              <a:t>~</a:t>
            </a:r>
            <a:r>
              <a:rPr lang="zh-CN" altLang="en-US" sz="3200">
                <a:solidFill>
                  <a:srgbClr val="FF0000"/>
                </a:solidFill>
                <a:latin typeface="迷你简毡笔黑" pitchFamily="65" charset="-122"/>
                <a:ea typeface="迷你简毡笔黑" pitchFamily="65" charset="-122"/>
              </a:rPr>
              <a:t>周五：上课</a:t>
            </a:r>
            <a:endParaRPr lang="en-US" altLang="zh-CN" sz="3200">
              <a:solidFill>
                <a:srgbClr val="FF0000"/>
              </a:solidFill>
              <a:latin typeface="迷你简毡笔黑" pitchFamily="65" charset="-122"/>
              <a:ea typeface="迷你简毡笔黑" pitchFamily="65" charset="-122"/>
            </a:endParaRPr>
          </a:p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迷你简毡笔黑" pitchFamily="65" charset="-122"/>
                <a:ea typeface="迷你简毡笔黑" pitchFamily="65" charset="-122"/>
              </a:rPr>
              <a:t>周六：做作业</a:t>
            </a:r>
            <a:endParaRPr lang="en-US" altLang="zh-CN" sz="3200">
              <a:solidFill>
                <a:srgbClr val="FF0000"/>
              </a:solidFill>
              <a:latin typeface="迷你简毡笔黑" pitchFamily="65" charset="-122"/>
              <a:ea typeface="迷你简毡笔黑" pitchFamily="65" charset="-122"/>
            </a:endParaRPr>
          </a:p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迷你简毡笔黑" pitchFamily="65" charset="-122"/>
                <a:ea typeface="迷你简毡笔黑" pitchFamily="65" charset="-122"/>
              </a:rPr>
              <a:t>周日：</a:t>
            </a:r>
            <a:r>
              <a:rPr lang="en-US" altLang="zh-CN" sz="3200">
                <a:solidFill>
                  <a:srgbClr val="FF0000"/>
                </a:solidFill>
                <a:latin typeface="迷你简毡笔黑" pitchFamily="65" charset="-122"/>
                <a:ea typeface="迷你简毡笔黑" pitchFamily="65" charset="-122"/>
              </a:rPr>
              <a:t>8:30am—8:50pm</a:t>
            </a:r>
            <a:r>
              <a:rPr lang="zh-CN" altLang="en-US" sz="3200">
                <a:solidFill>
                  <a:srgbClr val="FF0000"/>
                </a:solidFill>
                <a:latin typeface="迷你简毡笔黑" pitchFamily="65" charset="-122"/>
                <a:ea typeface="迷你简毡笔黑" pitchFamily="65" charset="-122"/>
              </a:rPr>
              <a:t>，上课</a:t>
            </a:r>
            <a:r>
              <a:rPr lang="en-US" altLang="zh-CN" sz="3200">
                <a:solidFill>
                  <a:srgbClr val="FF0000"/>
                </a:solidFill>
                <a:latin typeface="迷你简毡笔黑" pitchFamily="65" charset="-122"/>
                <a:ea typeface="迷你简毡笔黑" pitchFamily="65" charset="-122"/>
              </a:rPr>
              <a:t>……</a:t>
            </a:r>
            <a:endParaRPr lang="zh-CN" altLang="en-US" sz="3200">
              <a:solidFill>
                <a:srgbClr val="FF0000"/>
              </a:solidFill>
              <a:latin typeface="迷你简毡笔黑" pitchFamily="65" charset="-122"/>
              <a:ea typeface="迷你简毡笔黑" pitchFamily="65" charset="-122"/>
            </a:endParaRPr>
          </a:p>
        </p:txBody>
      </p:sp>
      <p:sp>
        <p:nvSpPr>
          <p:cNvPr id="9220" name="TextBox 7"/>
          <p:cNvSpPr txBox="1">
            <a:spLocks noChangeArrowheads="1"/>
          </p:cNvSpPr>
          <p:nvPr/>
        </p:nvSpPr>
        <p:spPr bwMode="auto">
          <a:xfrm>
            <a:off x="900113" y="4797425"/>
            <a:ext cx="705643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CC9900"/>
                </a:solidFill>
                <a:latin typeface="迷你简毡笔黑" pitchFamily="65" charset="-122"/>
                <a:ea typeface="迷你简毡笔黑" pitchFamily="65" charset="-122"/>
              </a:rPr>
              <a:t>参加辅修课程可以让你对商科专业课有一个良好的了解。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1993466" y="332656"/>
          <a:ext cx="6984776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596360" y="1844824"/>
            <a:ext cx="1800200" cy="18002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2843213" y="5013325"/>
            <a:ext cx="5616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迷你简毡笔黑" pitchFamily="65" charset="-122"/>
                <a:ea typeface="迷你简毡笔黑" pitchFamily="65" charset="-122"/>
              </a:rPr>
              <a:t>经济学。</a:t>
            </a:r>
            <a:r>
              <a:rPr lang="zh-CN" altLang="en-US" sz="3200">
                <a:solidFill>
                  <a:srgbClr val="CC9900"/>
                </a:solidFill>
                <a:latin typeface="迷你简毡笔黑" pitchFamily="65" charset="-122"/>
                <a:ea typeface="迷你简毡笔黑" pitchFamily="65" charset="-122"/>
              </a:rPr>
              <a:t>这就是我最后的结论。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01474" y="2080146"/>
            <a:ext cx="2304256" cy="230425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1187450" y="4852988"/>
            <a:ext cx="68405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 sz="4000">
                <a:solidFill>
                  <a:srgbClr val="FF0000"/>
                </a:solidFill>
                <a:latin typeface="迷你简毡笔黑" pitchFamily="65" charset="-122"/>
                <a:ea typeface="迷你简毡笔黑" pitchFamily="65" charset="-122"/>
              </a:rPr>
              <a:t>人生就是不停的</a:t>
            </a:r>
            <a:r>
              <a:rPr lang="zh-CN" altLang="en-US" sz="5400">
                <a:solidFill>
                  <a:srgbClr val="FF0000"/>
                </a:solidFill>
                <a:latin typeface="迷你简毡笔黑" pitchFamily="65" charset="-122"/>
                <a:ea typeface="迷你简毡笔黑" pitchFamily="65" charset="-122"/>
              </a:rPr>
              <a:t>战斗！！！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347864" y="332656"/>
            <a:ext cx="2304256" cy="230425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11560" y="2099444"/>
            <a:ext cx="2265660" cy="226566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903</TotalTime>
  <Pages>0</Pages>
  <Words>224</Words>
  <Characters>0</Characters>
  <Application>Microsoft Office PowerPoint</Application>
  <DocSecurity>0</DocSecurity>
  <PresentationFormat>全屏显示(4:3)</PresentationFormat>
  <Lines>0</Lines>
  <Paragraphs>46</Paragraphs>
  <Slides>10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Calibri</vt:lpstr>
      <vt:lpstr>宋体</vt:lpstr>
      <vt:lpstr>迷你简毡笔黑</vt:lpstr>
      <vt:lpstr>时尚中黑简体</vt:lpstr>
      <vt:lpstr>迷你简太极</vt:lpstr>
      <vt:lpstr>微软雅黑</vt:lpstr>
      <vt:lpstr>Mistral</vt:lpstr>
      <vt:lpstr>Office 主题​​</vt:lpstr>
      <vt:lpstr>默认设计模板</vt:lpstr>
      <vt:lpstr>PRESENTATION  NAME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Amita</dc:creator>
  <cp:lastModifiedBy>Administrator</cp:lastModifiedBy>
  <cp:revision>27</cp:revision>
  <cp:lastPrinted>1899-12-30T00:00:00Z</cp:lastPrinted>
  <dcterms:created xsi:type="dcterms:W3CDTF">2009-07-16T17:31:27Z</dcterms:created>
  <dcterms:modified xsi:type="dcterms:W3CDTF">2011-11-22T04:51:35Z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2052-6.6.0.2877</vt:lpwstr>
  </property>
</Properties>
</file>