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24" d="100"/>
          <a:sy n="24" d="100"/>
        </p:scale>
        <p:origin x="1384" y="22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27-9649-8E0A-1A3F7CE0C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7-9649-8E0A-1A3F7CE0C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27-9649-8E0A-1A3F7CE0C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27-9649-8E0A-1A3F7CE0CB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27-9649-8E0A-1A3F7CE0C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27-9649-8E0A-1A3F7CE0C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27-9649-8E0A-1A3F7CE0C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27-9649-8E0A-1A3F7CE0CB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27-9649-8E0A-1A3F7CE0C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7-9649-8E0A-1A3F7CE0C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27-9649-8E0A-1A3F7CE0C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27-9649-8E0A-1A3F7CE0CB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762432"/>
        <c:axId val="69776512"/>
      </c:lineChart>
      <c:catAx>
        <c:axId val="697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69776512"/>
        <c:crosses val="autoZero"/>
        <c:auto val="1"/>
        <c:lblAlgn val="ctr"/>
        <c:lblOffset val="100"/>
        <c:noMultiLvlLbl val="0"/>
      </c:catAx>
      <c:valAx>
        <c:axId val="697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697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E2-9948-9120-7AA3A68D1B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E2-9948-9120-7AA3A68D1B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E2-9948-9120-7AA3A68D1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2-9948-9120-7AA3A68D1B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E2-9948-9120-7AA3A68D1B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E2-9948-9120-7AA3A68D1B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2-9948-9120-7AA3A68D1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E2-9948-9120-7AA3A68D1B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E2-9948-9120-7AA3A68D1B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E2-9948-9120-7AA3A68D1B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E2-9948-9120-7AA3A68D1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0E2-9948-9120-7AA3A68D1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446336"/>
        <c:axId val="72447872"/>
      </c:lineChart>
      <c:catAx>
        <c:axId val="724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72447872"/>
        <c:crosses val="autoZero"/>
        <c:auto val="1"/>
        <c:lblAlgn val="ctr"/>
        <c:lblOffset val="100"/>
        <c:noMultiLvlLbl val="0"/>
      </c:catAx>
      <c:valAx>
        <c:axId val="724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7244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1C0B079-A316-4C9B-B165-DF9EA8325D2C}" type="datetimeFigureOut">
              <a:rPr lang="en-US" altLang="zh-CN" smtClean="0"/>
              <a:pPr/>
              <a:t>11/5/19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BA0EAE6-B4B6-49B7-9049-B371250BE0F4}" type="slidenum">
              <a:rPr 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38F28AB8-57D1-494F-9851-055AD867E790}" type="datetimeFigureOut">
              <a:rPr lang="zh-CN" altLang="en-US"/>
              <a:pPr/>
              <a:t>2019/11/5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37C7F044-5458-4B2E-BFA0-52AAA1C529D4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招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CF81E49-54B8-E044-AC1B-D97C245A9EC6}"/>
              </a:ext>
            </a:extLst>
          </p:cNvPr>
          <p:cNvGrpSpPr/>
          <p:nvPr userDrawn="1"/>
        </p:nvGrpSpPr>
        <p:grpSpPr>
          <a:xfrm>
            <a:off x="35352317" y="28605721"/>
            <a:ext cx="7503459" cy="3657737"/>
            <a:chOff x="41233721" y="346502"/>
            <a:chExt cx="2173385" cy="1196135"/>
          </a:xfrm>
        </p:grpSpPr>
        <p:pic>
          <p:nvPicPr>
            <p:cNvPr id="34" name="图片 33">
              <a:hlinkClick r:id="rId2"/>
              <a:extLst>
                <a:ext uri="{FF2B5EF4-FFF2-40B4-BE49-F238E27FC236}">
                  <a16:creationId xmlns:a16="http://schemas.microsoft.com/office/drawing/2014/main" id="{C1A7ADF1-D594-4F40-A2A8-01CAABFFB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4762" y="346502"/>
              <a:ext cx="1898414" cy="67629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74FF0D4-B441-9D4B-8CAD-D4F7D3FD11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721" y="986771"/>
              <a:ext cx="2173385" cy="55586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9700" y="493578"/>
            <a:ext cx="31089600" cy="1506189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2619618"/>
            <a:ext cx="31089600" cy="830997"/>
          </a:xfrm>
        </p:spPr>
        <p:txBody>
          <a:bodyPr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2pPr>
            <a:lvl3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3pPr>
            <a:lvl4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4pPr>
            <a:lvl5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5pPr>
            <a:lvl6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6pPr>
            <a:lvl7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7pPr>
            <a:lvl8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8pPr>
            <a:lvl9pPr marL="0" indent="0" latinLnBrk="0">
              <a:spcBef>
                <a:spcPts val="0"/>
              </a:spcBef>
              <a:buNone/>
              <a:defRPr lang="zh-CN"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43000" y="31361666"/>
            <a:ext cx="9875520" cy="457200"/>
          </a:xfrm>
        </p:spPr>
        <p:txBody>
          <a:bodyPr/>
          <a:lstStyle/>
          <a:p>
            <a:fld id="{ECAA57DF-1C19-4726-AB84-014692BAD8F5}" type="datetimeFigureOut">
              <a:rPr lang="zh-CN" altLang="en-US"/>
              <a:pPr/>
              <a:t>2019/11/5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1018520" y="31361666"/>
            <a:ext cx="21854160" cy="4572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2872680" y="31361666"/>
            <a:ext cx="9875520" cy="457200"/>
          </a:xfrm>
        </p:spPr>
        <p:txBody>
          <a:bodyPr/>
          <a:lstStyle/>
          <a:p>
            <a:fld id="{91B4C631-C489-4C11-812F-2172FBEAE82B}" type="slidenum">
              <a:rPr/>
              <a:pPr/>
              <a:t>‹#›</a:t>
            </a:fld>
            <a:endParaRPr 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099128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19" name="内容占位符 17"/>
          <p:cNvSpPr>
            <a:spLocks noGrp="1"/>
          </p:cNvSpPr>
          <p:nvPr>
            <p:ph sz="quarter" idx="24" hasCustomPrompt="1"/>
          </p:nvPr>
        </p:nvSpPr>
        <p:spPr>
          <a:xfrm>
            <a:off x="1143000" y="6318328"/>
            <a:ext cx="12801600" cy="68580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279704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20" name="内容占位符 17"/>
          <p:cNvSpPr>
            <a:spLocks noGrp="1"/>
          </p:cNvSpPr>
          <p:nvPr>
            <p:ph sz="quarter" idx="25" hasCustomPrompt="1"/>
          </p:nvPr>
        </p:nvSpPr>
        <p:spPr>
          <a:xfrm>
            <a:off x="1143000" y="15498904"/>
            <a:ext cx="12801600" cy="9088165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078768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21" name="内容占位符 17"/>
          <p:cNvSpPr>
            <a:spLocks noGrp="1"/>
          </p:cNvSpPr>
          <p:nvPr>
            <p:ph sz="quarter" idx="26" hasCustomPrompt="1"/>
          </p:nvPr>
        </p:nvSpPr>
        <p:spPr>
          <a:xfrm>
            <a:off x="1143000" y="26304064"/>
            <a:ext cx="12801600" cy="45720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099128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22" name="内容占位符 17"/>
          <p:cNvSpPr>
            <a:spLocks noGrp="1"/>
          </p:cNvSpPr>
          <p:nvPr>
            <p:ph sz="quarter" idx="27" hasCustomPrompt="1"/>
          </p:nvPr>
        </p:nvSpPr>
        <p:spPr>
          <a:xfrm>
            <a:off x="15544800" y="6318328"/>
            <a:ext cx="12801600" cy="45720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195128"/>
            <a:ext cx="12801600" cy="61722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/>
              <a:t>使用此占位符添加文本或其他内容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六</a:t>
            </a:r>
          </a:p>
          <a:p>
            <a:pPr lvl="6"/>
            <a:r>
              <a:rPr lang="zh-CN"/>
              <a:t>七</a:t>
            </a:r>
          </a:p>
          <a:p>
            <a:pPr lvl="7"/>
            <a:r>
              <a:rPr lang="zh-CN"/>
              <a:t>八</a:t>
            </a:r>
          </a:p>
          <a:p>
            <a:pPr lvl="8"/>
            <a:r>
              <a:rPr lang="zh-CN"/>
              <a:t>九</a:t>
            </a:r>
          </a:p>
        </p:txBody>
      </p:sp>
      <p:sp>
        <p:nvSpPr>
          <p:cNvPr id="23" name="内容占位符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2716568"/>
            <a:ext cx="12801600" cy="1752600"/>
          </a:xfrm>
        </p:spPr>
        <p:txBody>
          <a:bodyPr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/>
              <a:t>使用此占位符添加文本或其他内容</a:t>
            </a:r>
          </a:p>
          <a:p>
            <a:pPr lvl="1"/>
            <a:r>
              <a:rPr lang="zh-CN"/>
              <a:t>第二级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078768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25" name="内容占位符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6304064"/>
            <a:ext cx="12801600" cy="45720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099128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27" name="内容占位符 17"/>
          <p:cNvSpPr>
            <a:spLocks noGrp="1"/>
          </p:cNvSpPr>
          <p:nvPr>
            <p:ph sz="quarter" idx="32" hasCustomPrompt="1"/>
          </p:nvPr>
        </p:nvSpPr>
        <p:spPr>
          <a:xfrm>
            <a:off x="29900880" y="6318328"/>
            <a:ext cx="12801600" cy="73152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28" name="内容占位符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084376"/>
            <a:ext cx="12801600" cy="7315200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2885178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2pPr>
            <a:lvl3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3pPr>
            <a:lvl4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4pPr>
            <a:lvl5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5pPr>
            <a:lvl6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6pPr>
            <a:lvl7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7pPr>
            <a:lvl8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8pPr>
            <a:lvl9pPr marL="0" indent="0" latinLnBrk="0">
              <a:spcBef>
                <a:spcPts val="0"/>
              </a:spcBef>
              <a:buNone/>
              <a:defRPr lang="zh-CN"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zh-CN"/>
              <a:t>标题</a:t>
            </a:r>
          </a:p>
        </p:txBody>
      </p:sp>
      <p:sp>
        <p:nvSpPr>
          <p:cNvPr id="30" name="内容占位符 17"/>
          <p:cNvSpPr>
            <a:spLocks noGrp="1"/>
          </p:cNvSpPr>
          <p:nvPr>
            <p:ph sz="quarter" idx="35" hasCustomPrompt="1"/>
          </p:nvPr>
        </p:nvSpPr>
        <p:spPr>
          <a:xfrm>
            <a:off x="29946600" y="24474562"/>
            <a:ext cx="12801600" cy="3298638"/>
          </a:xfrm>
        </p:spPr>
        <p:txBody>
          <a:bodyPr lIns="365760" tIns="182880"/>
          <a:lstStyle>
            <a:lvl1pPr latinLnBrk="0">
              <a:defRPr lang="zh-CN" baseline="0"/>
            </a:lvl1pPr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dirty="0"/>
              <a:t>使用此占位符添加文本或其他内容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  <a:p>
            <a:pPr lvl="5"/>
            <a:r>
              <a:rPr lang="zh-CN" dirty="0"/>
              <a:t>六</a:t>
            </a:r>
          </a:p>
          <a:p>
            <a:pPr lvl="6"/>
            <a:r>
              <a:rPr lang="zh-CN" dirty="0"/>
              <a:t>七</a:t>
            </a:r>
          </a:p>
          <a:p>
            <a:pPr lvl="7"/>
            <a:r>
              <a:rPr lang="zh-CN" dirty="0"/>
              <a:t>八</a:t>
            </a:r>
          </a:p>
          <a:p>
            <a:pPr lvl="8"/>
            <a:r>
              <a:rPr lang="zh-CN" dirty="0"/>
              <a:t>九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A527F077-D725-9A40-87B1-9E802970C01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2994" y="424063"/>
            <a:ext cx="5916706" cy="21081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88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400" baseline="0" dirty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sz="5400" baseline="0" dirty="0"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sz="5400" baseline="0" dirty="0">
                <a:latin typeface="KaiTi" panose="02010609060101010101" pitchFamily="49" charset="-122"/>
                <a:ea typeface="KaiTi" panose="02010609060101010101" pitchFamily="49" charset="-122"/>
              </a:rPr>
              <a:t>届南京地区</a:t>
            </a:r>
            <a:endParaRPr lang="en-US" altLang="zh-CN" sz="5400" baseline="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aseline="0" dirty="0">
                <a:latin typeface="KaiTi" panose="02010609060101010101" pitchFamily="49" charset="-122"/>
                <a:ea typeface="KaiTi" panose="02010609060101010101" pitchFamily="49" charset="-122"/>
              </a:rPr>
              <a:t>研究生通信年会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1C658F-4257-3945-9428-44DFCE84C8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276" y="7534"/>
            <a:ext cx="4412306" cy="43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invGray">
          <a:xfrm>
            <a:off x="0" y="0"/>
            <a:ext cx="43891200" cy="4356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6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CAA57DF-1C19-4726-AB84-014692BAD8F5}" type="datetimeFigureOut">
              <a:rPr lang="en-US" altLang="zh-CN" smtClean="0"/>
              <a:pPr/>
              <a:t>11/5/19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6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6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1B4C631-C489-4C11-812F-2172FBEAE82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lang="zh-CN" sz="8800" b="1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lang="zh-CN"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file:////var/folders/6_/mz3w83g96pb64jsw860_7vw80000gn/T/com.microsoft.Powerpoint/converted_emf.em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349700" y="923882"/>
            <a:ext cx="31089600" cy="1506189"/>
          </a:xfrm>
        </p:spPr>
        <p:txBody>
          <a:bodyPr>
            <a:normAutofit fontScale="90000"/>
          </a:bodyPr>
          <a:lstStyle/>
          <a:p>
            <a:r>
              <a:rPr lang="zh-CN" dirty="0"/>
              <a:t>[</a:t>
            </a:r>
            <a:r>
              <a:rPr lang="zh-CN" altLang="en-US" dirty="0"/>
              <a:t>海报</a:t>
            </a:r>
            <a:r>
              <a:rPr lang="zh-CN" dirty="0"/>
              <a:t>标题] Lorem ipsum dolor sit amet, consectetuer adipiscing elit maecenas porttitor congue massa fusce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zh-CN" dirty="0"/>
              <a:t>[使用实际作者信息替换以下姓名和职务：Dorena Paschke，理论博士 1；David Alexander, 理论博士 2；Jeff Hay，注册护士、护理学士、医疗健康管理硕士 3；Pilar Pinilla，医学博士 4</a:t>
            </a:r>
            <a:br>
              <a:rPr dirty="0"/>
            </a:br>
            <a:r>
              <a:rPr lang="zh-CN" dirty="0"/>
              <a:t>1[添加第一作者的单位]；2[添加第二作者的单位]；3[添加第三作者的单位]；4[添加第四作者的单位]</a:t>
            </a:r>
          </a:p>
          <a:p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摘要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dirty="0"/>
              <a:t>在此处键入摘要。要删除项目符号，请单击“开始”选项卡上的“项目符号”按钮。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dirty="0"/>
              <a:t>背景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b="1" dirty="0"/>
              <a:t>添加标题（如果需要）。单击“开始”选项卡上的“B”按钮，添加加粗格式。</a:t>
            </a:r>
          </a:p>
          <a:p>
            <a:pPr lvl="1"/>
            <a:r>
              <a:rPr lang="zh-CN" dirty="0"/>
              <a:t>背景条目</a:t>
            </a:r>
          </a:p>
          <a:p>
            <a:pPr lvl="1"/>
            <a:r>
              <a:rPr lang="zh-CN" dirty="0"/>
              <a:t>背景条目</a:t>
            </a:r>
          </a:p>
          <a:p>
            <a:pPr lvl="1"/>
            <a:r>
              <a:rPr lang="zh-CN" dirty="0"/>
              <a:t>背景条目</a:t>
            </a:r>
          </a:p>
          <a:p>
            <a:endParaRPr 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CN"/>
              <a:t>目标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zh-CN" dirty="0"/>
              <a:t>在此处列出目标</a:t>
            </a:r>
          </a:p>
          <a:p>
            <a:r>
              <a:rPr lang="zh-CN" dirty="0"/>
              <a:t>目标 1</a:t>
            </a:r>
          </a:p>
          <a:p>
            <a:r>
              <a:rPr lang="zh-CN" dirty="0"/>
              <a:t>目标 2</a:t>
            </a:r>
          </a:p>
          <a:p>
            <a:r>
              <a:rPr lang="zh-CN" dirty="0"/>
              <a:t>目标 3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/>
              <a:t>方法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zh-CN" dirty="0"/>
              <a:t>在此处列出方法和描述</a:t>
            </a:r>
          </a:p>
          <a:p>
            <a:r>
              <a:rPr lang="zh-CN" dirty="0"/>
              <a:t>方法 1</a:t>
            </a:r>
          </a:p>
          <a:p>
            <a:r>
              <a:rPr lang="zh-CN" dirty="0"/>
              <a:t>方法 2</a:t>
            </a:r>
          </a:p>
          <a:p>
            <a:r>
              <a:rPr lang="zh-CN" dirty="0"/>
              <a:t>方法 3</a:t>
            </a:r>
          </a:p>
        </p:txBody>
      </p:sp>
      <p:graphicFrame>
        <p:nvGraphicFramePr>
          <p:cNvPr id="25" name="内容占位符 24" descr="7 行 4 列样式的示例表格。"/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01027600"/>
              </p:ext>
            </p:extLst>
          </p:nvPr>
        </p:nvGraphicFramePr>
        <p:xfrm>
          <a:off x="15544800" y="11947525"/>
          <a:ext cx="12801600" cy="60356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231">
                <a:tc>
                  <a:txBody>
                    <a:bodyPr/>
                    <a:lstStyle/>
                    <a:p>
                      <a:endParaRPr lang="zh-CN" sz="280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标题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231">
                <a:tc>
                  <a:txBody>
                    <a:bodyPr/>
                    <a:lstStyle/>
                    <a:p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8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" name="图片 26" descr="脊柱的 Xray 光片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18897600"/>
            <a:ext cx="2834641" cy="3968496"/>
          </a:xfrm>
          <a:prstGeom prst="rect">
            <a:avLst/>
          </a:prstGeom>
        </p:spPr>
      </p:pic>
      <p:pic>
        <p:nvPicPr>
          <p:cNvPr id="29" name="图片 28" descr="手的 Xray 光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49" y="18897600"/>
            <a:ext cx="3604717" cy="3968496"/>
          </a:xfrm>
          <a:prstGeom prst="rect">
            <a:avLst/>
          </a:prstGeom>
        </p:spPr>
      </p:pic>
      <p:pic>
        <p:nvPicPr>
          <p:cNvPr id="28" name="图片 27" descr="头的 Xray 光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74" y="18897600"/>
            <a:ext cx="5555894" cy="3968496"/>
          </a:xfrm>
          <a:prstGeom prst="rect">
            <a:avLst/>
          </a:prstGeom>
        </p:spPr>
      </p:pic>
      <p:sp>
        <p:nvSpPr>
          <p:cNvPr id="15" name="内容占位符 1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zh-CN"/>
              <a:t>在此处键入数据内容或图片的题注。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zh-CN"/>
              <a:t>结果</a:t>
            </a:r>
          </a:p>
        </p:txBody>
      </p:sp>
      <p:sp>
        <p:nvSpPr>
          <p:cNvPr id="17" name="内容占位符 16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zh-CN" dirty="0"/>
              <a:t>结果 1</a:t>
            </a:r>
          </a:p>
          <a:p>
            <a:r>
              <a:rPr lang="zh-CN" dirty="0"/>
              <a:t>结果 2</a:t>
            </a:r>
          </a:p>
          <a:p>
            <a:r>
              <a:rPr lang="zh-CN" dirty="0"/>
              <a:t>结果 3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zh-CN" dirty="0"/>
              <a:t>结果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zh-CN"/>
              <a:t>结论</a:t>
            </a:r>
          </a:p>
        </p:txBody>
      </p:sp>
      <p:sp>
        <p:nvSpPr>
          <p:cNvPr id="22" name="内容占位符 21"/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r>
              <a:rPr lang="zh-CN" dirty="0"/>
              <a:t>结论 1</a:t>
            </a:r>
          </a:p>
          <a:p>
            <a:r>
              <a:rPr lang="zh-CN" dirty="0"/>
              <a:t>结论 2</a:t>
            </a:r>
          </a:p>
          <a:p>
            <a:r>
              <a:rPr lang="zh-CN" dirty="0"/>
              <a:t>结论 3</a:t>
            </a:r>
          </a:p>
        </p:txBody>
      </p:sp>
      <p:graphicFrame>
        <p:nvGraphicFramePr>
          <p:cNvPr id="30" name="内容占位符 29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774458455"/>
              </p:ext>
            </p:extLst>
          </p:nvPr>
        </p:nvGraphicFramePr>
        <p:xfrm>
          <a:off x="29900563" y="7070725"/>
          <a:ext cx="128016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内容占位符 37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2831183251"/>
              </p:ext>
            </p:extLst>
          </p:nvPr>
        </p:nvGraphicFramePr>
        <p:xfrm>
          <a:off x="29900563" y="15836900"/>
          <a:ext cx="128016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D3316493-B3A5-AE43-AF47-2A2B2B0E29EE}"/>
              </a:ext>
            </a:extLst>
          </p:cNvPr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5EBB1D-4DC9-554B-88F4-48B4F7C44083}"/>
              </a:ext>
            </a:extLst>
          </p:cNvPr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TS10400155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icalPosterA_TP104001550" id="{BA98516A-A9A1-44B4-B950-5A48205C857E}" vid="{77AEC467-5A1F-43F6-AB09-7DAD1810778E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TS104001551</Template>
  <TotalTime>0</TotalTime>
  <Words>239</Words>
  <Application>Microsoft Macintosh PowerPoint</Application>
  <PresentationFormat>自定义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</vt:lpstr>
      <vt:lpstr>Microsoft YaHei UI</vt:lpstr>
      <vt:lpstr>Arial</vt:lpstr>
      <vt:lpstr>Calibri</vt:lpstr>
      <vt:lpstr>Cambria</vt:lpstr>
      <vt:lpstr>TS104001551</vt:lpstr>
      <vt:lpstr>[海报标题] Lorem ipsum dolor sit amet, consectetuer adipiscing elit maecenas porttitor congue massa fusce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2013-11-14T11:10:18Z</dcterms:created>
  <dcterms:modified xsi:type="dcterms:W3CDTF">2019-11-05T08:38:17Z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